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39" r:id="rId2"/>
    <p:sldId id="423" r:id="rId3"/>
    <p:sldId id="422" r:id="rId4"/>
    <p:sldId id="424" r:id="rId5"/>
    <p:sldId id="425" r:id="rId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6A7"/>
    <a:srgbClr val="1F4E79"/>
    <a:srgbClr val="5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2635" autoAdjust="0"/>
  </p:normalViewPr>
  <p:slideViewPr>
    <p:cSldViewPr>
      <p:cViewPr varScale="1">
        <p:scale>
          <a:sx n="108" d="100"/>
          <a:sy n="108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288CEFC3-4048-4EA9-9739-83418A17C124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2364" tIns="46182" rIns="92364" bIns="461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1"/>
            <a:ext cx="2929838" cy="497126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046E7DC7-447D-4F8B-A172-AA18D295F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229A3-D919-4E36-80D0-12637D84D65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15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07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37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752475"/>
            <a:ext cx="6680200" cy="3757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2809">
              <a:defRPr/>
            </a:pPr>
            <a:fld id="{DD74748F-77DA-4F34-9BFE-A7ED16F8C781}" type="slidenum">
              <a:rPr lang="ru-RU">
                <a:solidFill>
                  <a:prstClr val="black"/>
                </a:solidFill>
                <a:latin typeface="Calibri"/>
              </a:rPr>
              <a:pPr defTabSz="1032809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62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0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1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8" y="2704"/>
            <a:ext cx="11104062" cy="6859773"/>
          </a:xfrm>
          <a:prstGeom prst="rect">
            <a:avLst/>
          </a:prstGeom>
        </p:spPr>
      </p:pic>
      <p:sp>
        <p:nvSpPr>
          <p:cNvPr id="26627" name="Заголовок 3"/>
          <p:cNvSpPr>
            <a:spLocks noGrp="1"/>
          </p:cNvSpPr>
          <p:nvPr>
            <p:ph type="ctrTitle"/>
          </p:nvPr>
        </p:nvSpPr>
        <p:spPr>
          <a:xfrm>
            <a:off x="278913" y="142876"/>
            <a:ext cx="9894010" cy="4942308"/>
          </a:xfrm>
        </p:spPr>
        <p:txBody>
          <a:bodyPr>
            <a:normAutofit/>
          </a:bodyPr>
          <a:lstStyle/>
          <a:p>
            <a:r>
              <a:rPr lang="ru-RU" alt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Проведение работ по благоустройству дворовых и общественных пространств в 2021 году на территории </a:t>
            </a:r>
            <a:r>
              <a:rPr lang="ru-RU" alt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Прокопьевского</a:t>
            </a:r>
            <a:r>
              <a:rPr lang="ru-RU" alt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br>
              <a:rPr lang="ru-RU" alt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alt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городского округа</a:t>
            </a:r>
            <a:endParaRPr lang="ru-RU" alt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03" y="5343034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ГЕРБ ГОРОДА\ГЕРБ ПРОКОПЬЕВСК ПОЛНЫЙ 202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6843" y="205298"/>
            <a:ext cx="939014" cy="1152000"/>
          </a:xfrm>
          <a:prstGeom prst="rect">
            <a:avLst/>
          </a:prstGeom>
          <a:noFill/>
        </p:spPr>
      </p:pic>
      <p:pic>
        <p:nvPicPr>
          <p:cNvPr id="9" name="Рисунок 7"/>
          <p:cNvPicPr/>
          <p:nvPr/>
        </p:nvPicPr>
        <p:blipFill>
          <a:blip r:embed="rId5"/>
          <a:srcRect l="52837"/>
          <a:stretch/>
        </p:blipFill>
        <p:spPr>
          <a:xfrm>
            <a:off x="474625" y="142876"/>
            <a:ext cx="1049343" cy="1357298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37F591B3-751A-47C0-AD30-54615BDC6C5C}"/>
              </a:ext>
            </a:extLst>
          </p:cNvPr>
          <p:cNvSpPr txBox="1">
            <a:spLocks/>
          </p:cNvSpPr>
          <p:nvPr/>
        </p:nvSpPr>
        <p:spPr>
          <a:xfrm>
            <a:off x="623392" y="2981308"/>
            <a:ext cx="7885192" cy="135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3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339952" y="953602"/>
            <a:ext cx="7055622" cy="17187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" y="526"/>
            <a:ext cx="823612" cy="13380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1" y="-8351"/>
            <a:ext cx="823612" cy="13380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7488" y="15262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«Формирование современной городской среды» города Прокопьевска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164" y="938108"/>
            <a:ext cx="11246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dirty="0">
                <a:solidFill>
                  <a:srgbClr val="3B4555"/>
                </a:solidFill>
                <a:latin typeface="Futura PT Medium"/>
              </a:rPr>
              <a:t>       </a:t>
            </a:r>
            <a:endParaRPr lang="ru-RU" dirty="0" smtClean="0">
              <a:solidFill>
                <a:srgbClr val="3B4555"/>
              </a:solidFill>
              <a:latin typeface="Futura PT Medium"/>
            </a:endParaRPr>
          </a:p>
          <a:p>
            <a:pPr algn="just">
              <a:spcBef>
                <a:spcPct val="0"/>
              </a:spcBef>
            </a:pPr>
            <a:r>
              <a:rPr lang="ru-RU" dirty="0">
                <a:solidFill>
                  <a:srgbClr val="3B4555"/>
                </a:solidFill>
                <a:latin typeface="Futura PT Medium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3B4555"/>
                </a:solidFill>
                <a:latin typeface="Futura PT Medium"/>
                <a:ea typeface="Verdana" panose="020B0604030504040204" pitchFamily="34" charset="0"/>
              </a:rPr>
              <a:t> 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Город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Прокопьевск принимает активное участие в федеральной программе «Формирование современной городской среды» на </a:t>
            </a:r>
            <a:r>
              <a:rPr lang="ru-RU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2018-2024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годы.</a:t>
            </a:r>
          </a:p>
          <a:p>
            <a:pPr algn="just">
              <a:spcBef>
                <a:spcPct val="0"/>
              </a:spcBef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      За период действия  данной программы в городе благоустроенно  </a:t>
            </a:r>
            <a:r>
              <a:rPr lang="ru-RU" b="1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дворовая территория и </a:t>
            </a:r>
            <a:r>
              <a:rPr lang="ru-RU" b="1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общественные территории (Молодежный парк; Тырганский парк; сквер «Ясная Поляна»; сквер «Красная Горка») работы ведутся поэтапно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24" y="7130"/>
            <a:ext cx="1143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63D303F-8EC1-40C6-AC4F-C7E133194DF1}"/>
              </a:ext>
            </a:extLst>
          </p:cNvPr>
          <p:cNvSpPr/>
          <p:nvPr/>
        </p:nvSpPr>
        <p:spPr>
          <a:xfrm>
            <a:off x="536164" y="2706323"/>
            <a:ext cx="1095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Основные работы: устройство асфальтобетонного покрытия, ремонт и обустройство детских площадок, установка малых архитектурных форм, озеленение территорий.</a:t>
            </a:r>
          </a:p>
        </p:txBody>
      </p:sp>
      <p:pic>
        <p:nvPicPr>
          <p:cNvPr id="20" name="Рисунок 19" descr="C:\Users\слетать.ру\Downloads\WhatsApp Image 2021-08-10 at 11.16.49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808" y="3573268"/>
            <a:ext cx="3600400" cy="30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Работа\2021г\Хан 2021г\Дворы2021фото\Сафоновская3\Сафоновская3 афальт\IMG_20210916_1129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37" y="3573268"/>
            <a:ext cx="3612704" cy="296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mitkovskaya_nv\Desktop\18503_2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3" y="3573268"/>
            <a:ext cx="3867566" cy="300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88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717378" y="774093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57A000-E814-4052-AAF0-F0F0C1F3BDDC}"/>
              </a:ext>
            </a:extLst>
          </p:cNvPr>
          <p:cNvSpPr/>
          <p:nvPr/>
        </p:nvSpPr>
        <p:spPr>
          <a:xfrm>
            <a:off x="119336" y="238268"/>
            <a:ext cx="11919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B7CB08-6145-4CAB-84C3-C3E46704F8B0}"/>
              </a:ext>
            </a:extLst>
          </p:cNvPr>
          <p:cNvSpPr txBox="1"/>
          <p:nvPr/>
        </p:nvSpPr>
        <p:spPr>
          <a:xfrm>
            <a:off x="563071" y="281659"/>
            <a:ext cx="10058400" cy="492434"/>
          </a:xfrm>
          <a:prstGeom prst="rect">
            <a:avLst/>
          </a:prstGeom>
          <a:noFill/>
        </p:spPr>
        <p:txBody>
          <a:bodyPr wrap="square" lIns="121913" tIns="60956" rIns="121913" bIns="60956" rtlCol="0">
            <a:spAutoFit/>
          </a:bodyPr>
          <a:lstStyle/>
          <a:p>
            <a:pPr marL="305700" indent="-305700" algn="ctr" defTabSz="1081888"/>
            <a:r>
              <a:rPr lang="ru-RU" sz="2400" b="1" cap="all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 </a:t>
            </a:r>
            <a:r>
              <a:rPr lang="ru-RU" sz="2400" b="1" cap="all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дворовых </a:t>
            </a:r>
            <a:r>
              <a:rPr lang="ru-RU" sz="2400" b="1" cap="all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ТЕРРИТОРИЙ в </a:t>
            </a:r>
            <a:r>
              <a:rPr lang="ru-RU" sz="2400" b="1" cap="all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</a:t>
            </a:r>
            <a:r>
              <a:rPr lang="ru-RU" sz="2400" b="1" cap="all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7228" y="938316"/>
            <a:ext cx="9355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На  </a:t>
            </a:r>
            <a:r>
              <a:rPr lang="ru-RU" b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b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дворовая 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территория, по факту выполнено  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</a:t>
            </a:r>
            <a:r>
              <a:rPr lang="ru-RU" b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-ти дворовых 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территорий, в ввиду дополнительного финансирования со стороны Министерства ЖК и ДК Кемеровской области. Сумма финансирования составила: 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84,279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млн. руб.</a:t>
            </a:r>
            <a: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2" y="2415644"/>
            <a:ext cx="3240360" cy="2638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5" y="4061266"/>
            <a:ext cx="3342530" cy="2642101"/>
          </a:xfrm>
          <a:prstGeom prst="rect">
            <a:avLst/>
          </a:prstGeom>
        </p:spPr>
      </p:pic>
      <p:pic>
        <p:nvPicPr>
          <p:cNvPr id="13" name="Рисунок 12" descr="C:\Users\слетать.ру\Downloads\WhatsApp Image 2021-08-10 at 11.10.54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1240" y="2298523"/>
            <a:ext cx="3331185" cy="26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слетать.ру\Downloads\WhatsApp Image 2021-08-10 at 11.10.55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90847" y="3933057"/>
            <a:ext cx="3600317" cy="264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3542" y="5499962"/>
            <a:ext cx="2831976" cy="89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улица Оренбургская,9</a:t>
            </a:r>
          </a:p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до благоустройства</a:t>
            </a:r>
          </a:p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после благоустройства</a:t>
            </a: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40652" y="2920131"/>
            <a:ext cx="3192016" cy="88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улица </a:t>
            </a:r>
            <a:r>
              <a:rPr lang="ru-RU" sz="1200" b="1" i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Баргузинская,127</a:t>
            </a:r>
            <a:endParaRPr lang="ru-RU" sz="1200" b="1" i="1" dirty="0">
              <a:latin typeface="Futura PT Medium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до благоустройства</a:t>
            </a:r>
          </a:p>
          <a:p>
            <a:pPr algn="just">
              <a:lnSpc>
                <a:spcPct val="150000"/>
              </a:lnSpc>
            </a:pPr>
            <a:r>
              <a:rPr lang="ru-RU" sz="1200" b="1" i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после благоустройства </a:t>
            </a: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717378" y="774093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57A000-E814-4052-AAF0-F0F0C1F3BDDC}"/>
              </a:ext>
            </a:extLst>
          </p:cNvPr>
          <p:cNvSpPr/>
          <p:nvPr/>
        </p:nvSpPr>
        <p:spPr>
          <a:xfrm>
            <a:off x="371464" y="980728"/>
            <a:ext cx="11141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В 2021 году выполнен текущий ремонт 3 общественных территорий: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Сквер «Ясная поляна», Сквер «Красная горка», </a:t>
            </a:r>
            <a:r>
              <a:rPr lang="ru-RU" sz="2000" b="1" dirty="0" err="1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2000" b="1" dirty="0" err="1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ырганский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парк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работ</a:t>
            </a:r>
            <a:r>
              <a:rPr lang="en-US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11,167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млн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руб., в том числе: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федеральный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10,074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областной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0,311 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млн. руб.;</a:t>
            </a:r>
          </a:p>
          <a:p>
            <a:pPr marL="342900" indent="-342900" hangingPunct="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местный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бюджет – </a:t>
            </a:r>
            <a:r>
              <a:rPr lang="ru-RU" sz="2000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0,781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млн. </a:t>
            </a:r>
            <a:r>
              <a:rPr lang="ru-RU" sz="2000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sz="2000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.;</a:t>
            </a:r>
          </a:p>
          <a:p>
            <a:pPr marL="342900" indent="-342900" hangingPunct="0">
              <a:buFontTx/>
              <a:buChar char="-"/>
            </a:pPr>
            <a:endParaRPr lang="ru-RU" sz="2000" dirty="0" smtClean="0">
              <a:latin typeface="Futura PT Mediu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514" y="194622"/>
            <a:ext cx="10355693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marL="305700" indent="-305700" algn="ctr" defTabSz="1081888"/>
            <a:r>
              <a:rPr lang="ru-RU" sz="2400" b="1" cap="all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 </a:t>
            </a:r>
            <a:r>
              <a:rPr lang="ru-RU" sz="2400" b="1" cap="all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общественных </a:t>
            </a:r>
            <a:r>
              <a:rPr lang="ru-RU" sz="2400" b="1" cap="all" dirty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ТЕРРИТОРИЙ в 2021 году</a:t>
            </a:r>
          </a:p>
        </p:txBody>
      </p:sp>
      <p:pic>
        <p:nvPicPr>
          <p:cNvPr id="15" name="Рисунок 14" descr="C:\Users\mitkovskaya_nv\Downloads\IMG-20211005-WA00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88241"/>
            <a:ext cx="3240360" cy="252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mitkovskaya_nv\Downloads\IMG-20210804-WA0004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088241"/>
            <a:ext cx="3374452" cy="252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mitkovskaya_nv\Desktop\18501_25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96" y="4088241"/>
            <a:ext cx="3566927" cy="252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lc="http://schemas.openxmlformats.org/drawingml/2006/lockedCanvas" xmlns:w15="http://schemas.microsoft.com/office/word/2012/wordml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51B590A-8A7F-4EB0-9CEE-57FF319E9C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760296" y="1530404"/>
            <a:ext cx="3301520" cy="23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5542" y="154035"/>
            <a:ext cx="638085" cy="9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6" y="152626"/>
            <a:ext cx="1669965" cy="13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717378" y="774093"/>
            <a:ext cx="9749787" cy="35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0C7371-3A40-4A3D-A2E0-6C9C933B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-243608"/>
            <a:ext cx="1656384" cy="16563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57A000-E814-4052-AAF0-F0F0C1F3BDDC}"/>
              </a:ext>
            </a:extLst>
          </p:cNvPr>
          <p:cNvSpPr/>
          <p:nvPr/>
        </p:nvSpPr>
        <p:spPr>
          <a:xfrm>
            <a:off x="371464" y="980728"/>
            <a:ext cx="111411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На  2022 год запланировано: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51 дворовая территория- на 72,734 млн. </a:t>
            </a:r>
            <a:r>
              <a:rPr lang="ru-RU" b="1" dirty="0" err="1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По итогам голосования на 2022 год определены 3 общественные территории:</a:t>
            </a:r>
          </a:p>
          <a:p>
            <a:pPr>
              <a:lnSpc>
                <a:spcPct val="150000"/>
              </a:lnSpc>
            </a:pPr>
            <a:r>
              <a:rPr lang="ru-RU" b="1" dirty="0" err="1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Тырганский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парк-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планируется ремонт парковки, укладка асфальтобетона, замена входной зоны;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Сквер у ДК «Северный </a:t>
            </a:r>
            <a:r>
              <a:rPr lang="ru-RU" b="1" dirty="0" err="1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маганак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»- 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подготовительные работы, валка деревьев, планировка территории;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Молодежный парк-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ремонт велодорожки по всей территории парка, замена опор освещения.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Общая стоимость работ</a:t>
            </a:r>
            <a:r>
              <a:rPr lang="en-US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13,500 </a:t>
            </a:r>
            <a:r>
              <a:rPr lang="ru-RU" b="1" dirty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млн </a:t>
            </a:r>
            <a:r>
              <a:rPr lang="ru-RU" b="1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ru-RU" dirty="0" smtClean="0">
                <a:latin typeface="Futura PT Medium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hangingPunct="0">
              <a:buFontTx/>
              <a:buChar char="-"/>
            </a:pPr>
            <a:endParaRPr lang="ru-RU" sz="2000" dirty="0" smtClean="0">
              <a:latin typeface="Futura PT Mediu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514" y="194622"/>
            <a:ext cx="10355693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marL="305700" indent="-305700" algn="ctr" defTabSz="1081888"/>
            <a:r>
              <a:rPr lang="ru-RU" sz="2400" b="1" cap="all" dirty="0" smtClean="0">
                <a:solidFill>
                  <a:srgbClr val="1F4E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 на 2022 год </a:t>
            </a:r>
            <a:endParaRPr lang="ru-RU" sz="2400" b="1" cap="all" dirty="0">
              <a:solidFill>
                <a:srgbClr val="1F4E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 descr="\\NAS\mirror\Глушенко\Ковальчук В.В. дворы\парки до и после\тырганский до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1" y="4293093"/>
            <a:ext cx="3492288" cy="232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Прокопьевск, Молодёжный парк — 2ГИС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12" y="4293094"/>
            <a:ext cx="3396031" cy="232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Микрорайон Северный Маганак в городе Прокопьевск — Яндекс.Карт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293095"/>
            <a:ext cx="3660753" cy="23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88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5144</TotalTime>
  <Words>301</Words>
  <Application>Microsoft Office PowerPoint</Application>
  <PresentationFormat>Широкоэкранный</PresentationFormat>
  <Paragraphs>36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 PT Medium</vt:lpstr>
      <vt:lpstr>Verdana</vt:lpstr>
      <vt:lpstr>Тема Office</vt:lpstr>
      <vt:lpstr>Проведение работ по благоустройству дворовых и общественных пространств в 2021 году на территории Прокопьевского 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Metod5</dc:creator>
  <cp:lastModifiedBy>Наталья Викторовна Митьковская</cp:lastModifiedBy>
  <cp:revision>395</cp:revision>
  <cp:lastPrinted>2021-10-13T04:00:15Z</cp:lastPrinted>
  <dcterms:created xsi:type="dcterms:W3CDTF">2018-11-15T09:21:33Z</dcterms:created>
  <dcterms:modified xsi:type="dcterms:W3CDTF">2022-04-14T04:47:31Z</dcterms:modified>
</cp:coreProperties>
</file>