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16"/>
  </p:notesMasterIdLst>
  <p:sldIdLst>
    <p:sldId id="439" r:id="rId9"/>
    <p:sldId id="472" r:id="rId10"/>
    <p:sldId id="496" r:id="rId11"/>
    <p:sldId id="494" r:id="rId12"/>
    <p:sldId id="495" r:id="rId13"/>
    <p:sldId id="493" r:id="rId14"/>
    <p:sldId id="302" r:id="rId15"/>
  </p:sldIdLst>
  <p:sldSz cx="12190413" cy="6859588"/>
  <p:notesSz cx="6797675" cy="9926638"/>
  <p:defaultTextStyle>
    <a:defPPr>
      <a:defRPr lang="ru-RU"/>
    </a:defPPr>
    <a:lvl1pPr marL="0" algn="l" defTabSz="12191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27" algn="l" defTabSz="12191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92" algn="l" defTabSz="12191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55" algn="l" defTabSz="12191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17" algn="l" defTabSz="12191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82" algn="l" defTabSz="12191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44" algn="l" defTabSz="12191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08" algn="l" defTabSz="12191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ьякова Татьяна Сергеевна" initials="ДТС" lastIdx="1" clrIdx="0">
    <p:extLst>
      <p:ext uri="{19B8F6BF-5375-455C-9EA6-DF929625EA0E}">
        <p15:presenceInfo xmlns:p15="http://schemas.microsoft.com/office/powerpoint/2012/main" userId="S-1-5-21-2859260603-985568080-1471953204-12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FF"/>
    <a:srgbClr val="E4EDF8"/>
    <a:srgbClr val="E5EBFF"/>
    <a:srgbClr val="C9D6FF"/>
    <a:srgbClr val="E67300"/>
    <a:srgbClr val="EE7700"/>
    <a:srgbClr val="BAE18F"/>
    <a:srgbClr val="FFB9B9"/>
    <a:srgbClr val="FFD5AB"/>
    <a:srgbClr val="FFB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4" autoAdjust="0"/>
    <p:restoredTop sz="95477" autoAdjust="0"/>
  </p:normalViewPr>
  <p:slideViewPr>
    <p:cSldViewPr>
      <p:cViewPr varScale="1">
        <p:scale>
          <a:sx n="105" d="100"/>
          <a:sy n="105" d="100"/>
        </p:scale>
        <p:origin x="972" y="108"/>
      </p:cViewPr>
      <p:guideLst>
        <p:guide orient="horz" pos="216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7DC61-056C-4EE5-A1B1-DE393A2BF638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AFED1-CDDB-49CC-A109-AB82DAC3F8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47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0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6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3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78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2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64" algn="l" defTabSz="914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1" y="10"/>
            <a:ext cx="10053653" cy="6859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25" y="1797248"/>
            <a:ext cx="7391859" cy="249685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24" y="4486158"/>
            <a:ext cx="5567894" cy="153652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03" y="164675"/>
            <a:ext cx="1335358" cy="14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4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6" y="76528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06" y="1509144"/>
            <a:ext cx="10847793" cy="480164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8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7187" y="164678"/>
            <a:ext cx="2742843" cy="62421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10" y="164678"/>
            <a:ext cx="6623874" cy="62421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1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0" y="10"/>
            <a:ext cx="10053653" cy="6859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24" y="1797247"/>
            <a:ext cx="7391859" cy="249685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24" y="4486158"/>
            <a:ext cx="5567894" cy="153652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03" y="164675"/>
            <a:ext cx="1335358" cy="14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4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5" y="164690"/>
            <a:ext cx="9503819" cy="11316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313" y="1509140"/>
            <a:ext cx="10543220" cy="44412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3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99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8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8" y="2907392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959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1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3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5" y="76527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1305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3201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3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2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5" y="113059"/>
            <a:ext cx="9503819" cy="1183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305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0" indent="0">
              <a:buNone/>
              <a:defRPr sz="2600" b="1"/>
            </a:lvl2pPr>
            <a:lvl3pPr marL="1219186" indent="0">
              <a:buNone/>
              <a:defRPr sz="2400" b="1"/>
            </a:lvl3pPr>
            <a:lvl4pPr marL="1828781" indent="0">
              <a:buNone/>
              <a:defRPr sz="2100" b="1"/>
            </a:lvl4pPr>
            <a:lvl5pPr marL="2438373" indent="0">
              <a:buNone/>
              <a:defRPr sz="2100" b="1"/>
            </a:lvl5pPr>
            <a:lvl6pPr marL="3047966" indent="0">
              <a:buNone/>
              <a:defRPr sz="2100" b="1"/>
            </a:lvl6pPr>
            <a:lvl7pPr marL="3657560" indent="0">
              <a:buNone/>
              <a:defRPr sz="2100" b="1"/>
            </a:lvl7pPr>
            <a:lvl8pPr marL="4267153" indent="0">
              <a:buNone/>
              <a:defRPr sz="2100" b="1"/>
            </a:lvl8pPr>
            <a:lvl9pPr marL="487674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1305" y="2469475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3201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0" indent="0">
              <a:buNone/>
              <a:defRPr sz="2600" b="1"/>
            </a:lvl2pPr>
            <a:lvl3pPr marL="1219186" indent="0">
              <a:buNone/>
              <a:defRPr sz="2400" b="1"/>
            </a:lvl3pPr>
            <a:lvl4pPr marL="1828781" indent="0">
              <a:buNone/>
              <a:defRPr sz="2100" b="1"/>
            </a:lvl4pPr>
            <a:lvl5pPr marL="2438373" indent="0">
              <a:buNone/>
              <a:defRPr sz="2100" b="1"/>
            </a:lvl5pPr>
            <a:lvl6pPr marL="3047966" indent="0">
              <a:buNone/>
              <a:defRPr sz="2100" b="1"/>
            </a:lvl6pPr>
            <a:lvl7pPr marL="3657560" indent="0">
              <a:buNone/>
              <a:defRPr sz="2100" b="1"/>
            </a:lvl7pPr>
            <a:lvl8pPr marL="4267153" indent="0">
              <a:buNone/>
              <a:defRPr sz="2100" b="1"/>
            </a:lvl8pPr>
            <a:lvl9pPr marL="487674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83201" y="2469475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3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76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5" y="113059"/>
            <a:ext cx="9503819" cy="1183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3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3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69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5" y="135760"/>
            <a:ext cx="4010562" cy="116231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226" y="1413104"/>
            <a:ext cx="6719872" cy="5185776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1315" y="1413104"/>
            <a:ext cx="4010562" cy="5185776"/>
          </a:xfrm>
        </p:spPr>
        <p:txBody>
          <a:bodyPr/>
          <a:lstStyle>
            <a:lvl1pPr marL="0" indent="0">
              <a:buNone/>
              <a:defRPr sz="1900"/>
            </a:lvl1pPr>
            <a:lvl2pPr marL="609590" indent="0">
              <a:buNone/>
              <a:defRPr sz="1600"/>
            </a:lvl2pPr>
            <a:lvl3pPr marL="1219186" indent="0">
              <a:buNone/>
              <a:defRPr sz="1400"/>
            </a:lvl3pPr>
            <a:lvl4pPr marL="1828781" indent="0">
              <a:buNone/>
              <a:defRPr sz="1200"/>
            </a:lvl4pPr>
            <a:lvl5pPr marL="2438373" indent="0">
              <a:buNone/>
              <a:defRPr sz="1200"/>
            </a:lvl5pPr>
            <a:lvl6pPr marL="3047966" indent="0">
              <a:buNone/>
              <a:defRPr sz="1200"/>
            </a:lvl6pPr>
            <a:lvl7pPr marL="3657560" indent="0">
              <a:buNone/>
              <a:defRPr sz="1200"/>
            </a:lvl7pPr>
            <a:lvl8pPr marL="4267153" indent="0">
              <a:buNone/>
              <a:defRPr sz="1200"/>
            </a:lvl8pPr>
            <a:lvl9pPr marL="487674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3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9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6" y="164691"/>
            <a:ext cx="9503819" cy="11316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313" y="1509140"/>
            <a:ext cx="10543220" cy="44412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99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5" y="164683"/>
            <a:ext cx="9503819" cy="1227657"/>
          </a:xfrm>
        </p:spPr>
        <p:txBody>
          <a:bodyPr anchor="ctr">
            <a:normAutofit/>
          </a:bodyPr>
          <a:lstStyle>
            <a:lvl1pPr algn="ctr">
              <a:defRPr sz="5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" y="2181373"/>
            <a:ext cx="12190413" cy="4678222"/>
          </a:xfrm>
        </p:spPr>
        <p:txBody>
          <a:bodyPr/>
          <a:lstStyle>
            <a:lvl1pPr marL="0" indent="0">
              <a:buNone/>
              <a:defRPr sz="4200"/>
            </a:lvl1pPr>
            <a:lvl2pPr marL="609590" indent="0">
              <a:buNone/>
              <a:defRPr sz="3700"/>
            </a:lvl2pPr>
            <a:lvl3pPr marL="1219186" indent="0">
              <a:buNone/>
              <a:defRPr sz="3200"/>
            </a:lvl3pPr>
            <a:lvl4pPr marL="1828781" indent="0">
              <a:buNone/>
              <a:defRPr sz="2600"/>
            </a:lvl4pPr>
            <a:lvl5pPr marL="2438373" indent="0">
              <a:buNone/>
              <a:defRPr sz="2600"/>
            </a:lvl5pPr>
            <a:lvl6pPr marL="3047966" indent="0">
              <a:buNone/>
              <a:defRPr sz="2600"/>
            </a:lvl6pPr>
            <a:lvl7pPr marL="3657560" indent="0">
              <a:buNone/>
              <a:defRPr sz="2600"/>
            </a:lvl7pPr>
            <a:lvl8pPr marL="4267153" indent="0">
              <a:buNone/>
              <a:defRPr sz="2600"/>
            </a:lvl8pPr>
            <a:lvl9pPr marL="4876748" indent="0">
              <a:buNone/>
              <a:defRPr sz="2600"/>
            </a:lvl9pPr>
          </a:lstStyle>
          <a:p>
            <a:r>
              <a:rPr lang="ru-RU" dirty="0"/>
              <a:t>Вставка рисунка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3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63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5" y="76527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06" y="1509144"/>
            <a:ext cx="10847793" cy="480164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3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88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7186" y="164678"/>
            <a:ext cx="2742843" cy="62421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10" y="164678"/>
            <a:ext cx="6623874" cy="62421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3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12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68" y="9"/>
            <a:ext cx="10053653" cy="6859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22" y="1797245"/>
            <a:ext cx="7391859" cy="249685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22" y="4486158"/>
            <a:ext cx="5567894" cy="153652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03" y="164675"/>
            <a:ext cx="1335358" cy="14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47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3" y="164687"/>
            <a:ext cx="9503819" cy="11316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313" y="1509140"/>
            <a:ext cx="10543220" cy="44412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1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99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8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8" y="2907392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95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1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7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1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2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3" y="76525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1305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3201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1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22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3" y="113058"/>
            <a:ext cx="9503819" cy="1183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305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1" indent="0">
              <a:buNone/>
              <a:defRPr sz="2600" b="1"/>
            </a:lvl2pPr>
            <a:lvl3pPr marL="1219188" indent="0">
              <a:buNone/>
              <a:defRPr sz="2400" b="1"/>
            </a:lvl3pPr>
            <a:lvl4pPr marL="1828785" indent="0">
              <a:buNone/>
              <a:defRPr sz="2100" b="1"/>
            </a:lvl4pPr>
            <a:lvl5pPr marL="2438379" indent="0">
              <a:buNone/>
              <a:defRPr sz="2100" b="1"/>
            </a:lvl5pPr>
            <a:lvl6pPr marL="3047972" indent="0">
              <a:buNone/>
              <a:defRPr sz="2100" b="1"/>
            </a:lvl6pPr>
            <a:lvl7pPr marL="3657567" indent="0">
              <a:buNone/>
              <a:defRPr sz="2100" b="1"/>
            </a:lvl7pPr>
            <a:lvl8pPr marL="4267162" indent="0">
              <a:buNone/>
              <a:defRPr sz="2100" b="1"/>
            </a:lvl8pPr>
            <a:lvl9pPr marL="4876757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1305" y="2469473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3201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1" indent="0">
              <a:buNone/>
              <a:defRPr sz="2600" b="1"/>
            </a:lvl2pPr>
            <a:lvl3pPr marL="1219188" indent="0">
              <a:buNone/>
              <a:defRPr sz="2400" b="1"/>
            </a:lvl3pPr>
            <a:lvl4pPr marL="1828785" indent="0">
              <a:buNone/>
              <a:defRPr sz="2100" b="1"/>
            </a:lvl4pPr>
            <a:lvl5pPr marL="2438379" indent="0">
              <a:buNone/>
              <a:defRPr sz="2100" b="1"/>
            </a:lvl5pPr>
            <a:lvl6pPr marL="3047972" indent="0">
              <a:buNone/>
              <a:defRPr sz="2100" b="1"/>
            </a:lvl6pPr>
            <a:lvl7pPr marL="3657567" indent="0">
              <a:buNone/>
              <a:defRPr sz="2100" b="1"/>
            </a:lvl7pPr>
            <a:lvl8pPr marL="4267162" indent="0">
              <a:buNone/>
              <a:defRPr sz="2100" b="1"/>
            </a:lvl8pPr>
            <a:lvl9pPr marL="4876757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83201" y="2469473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1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76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3" y="113058"/>
            <a:ext cx="9503819" cy="1183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1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09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1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6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8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8" y="2907392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959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1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7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2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5" y="135760"/>
            <a:ext cx="4010562" cy="116231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226" y="1413104"/>
            <a:ext cx="6719872" cy="5185776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1315" y="1413104"/>
            <a:ext cx="4010562" cy="5185776"/>
          </a:xfrm>
        </p:spPr>
        <p:txBody>
          <a:bodyPr/>
          <a:lstStyle>
            <a:lvl1pPr marL="0" indent="0">
              <a:buNone/>
              <a:defRPr sz="1900"/>
            </a:lvl1pPr>
            <a:lvl2pPr marL="609591" indent="0">
              <a:buNone/>
              <a:defRPr sz="1600"/>
            </a:lvl2pPr>
            <a:lvl3pPr marL="1219188" indent="0">
              <a:buNone/>
              <a:defRPr sz="1400"/>
            </a:lvl3pPr>
            <a:lvl4pPr marL="1828785" indent="0">
              <a:buNone/>
              <a:defRPr sz="1200"/>
            </a:lvl4pPr>
            <a:lvl5pPr marL="2438379" indent="0">
              <a:buNone/>
              <a:defRPr sz="1200"/>
            </a:lvl5pPr>
            <a:lvl6pPr marL="3047972" indent="0">
              <a:buNone/>
              <a:defRPr sz="1200"/>
            </a:lvl6pPr>
            <a:lvl7pPr marL="3657567" indent="0">
              <a:buNone/>
              <a:defRPr sz="1200"/>
            </a:lvl7pPr>
            <a:lvl8pPr marL="4267162" indent="0">
              <a:buNone/>
              <a:defRPr sz="1200"/>
            </a:lvl8pPr>
            <a:lvl9pPr marL="487675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1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98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3" y="164683"/>
            <a:ext cx="9503819" cy="1227657"/>
          </a:xfrm>
        </p:spPr>
        <p:txBody>
          <a:bodyPr anchor="ctr">
            <a:normAutofit/>
          </a:bodyPr>
          <a:lstStyle>
            <a:lvl1pPr algn="ctr">
              <a:defRPr sz="5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" y="2181373"/>
            <a:ext cx="12190413" cy="4678222"/>
          </a:xfrm>
        </p:spPr>
        <p:txBody>
          <a:bodyPr/>
          <a:lstStyle>
            <a:lvl1pPr marL="0" indent="0">
              <a:buNone/>
              <a:defRPr sz="4200"/>
            </a:lvl1pPr>
            <a:lvl2pPr marL="609591" indent="0">
              <a:buNone/>
              <a:defRPr sz="3700"/>
            </a:lvl2pPr>
            <a:lvl3pPr marL="1219188" indent="0">
              <a:buNone/>
              <a:defRPr sz="3200"/>
            </a:lvl3pPr>
            <a:lvl4pPr marL="1828785" indent="0">
              <a:buNone/>
              <a:defRPr sz="2600"/>
            </a:lvl4pPr>
            <a:lvl5pPr marL="2438379" indent="0">
              <a:buNone/>
              <a:defRPr sz="2600"/>
            </a:lvl5pPr>
            <a:lvl6pPr marL="3047972" indent="0">
              <a:buNone/>
              <a:defRPr sz="2600"/>
            </a:lvl6pPr>
            <a:lvl7pPr marL="3657567" indent="0">
              <a:buNone/>
              <a:defRPr sz="2600"/>
            </a:lvl7pPr>
            <a:lvl8pPr marL="4267162" indent="0">
              <a:buNone/>
              <a:defRPr sz="2600"/>
            </a:lvl8pPr>
            <a:lvl9pPr marL="4876757" indent="0">
              <a:buNone/>
              <a:defRPr sz="2600"/>
            </a:lvl9pPr>
          </a:lstStyle>
          <a:p>
            <a:r>
              <a:rPr lang="ru-RU" dirty="0"/>
              <a:t>Вставка рисунка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1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63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3" y="76525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06" y="1509144"/>
            <a:ext cx="10847793" cy="480164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1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88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7183" y="164678"/>
            <a:ext cx="2742843" cy="62421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10" y="164678"/>
            <a:ext cx="6623874" cy="62421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1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12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65" y="6"/>
            <a:ext cx="10053653" cy="6859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19" y="1797242"/>
            <a:ext cx="7391859" cy="249685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19" y="4486158"/>
            <a:ext cx="5567894" cy="153652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03" y="164675"/>
            <a:ext cx="1335358" cy="14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47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0" y="164684"/>
            <a:ext cx="9503819" cy="11316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311" y="1509140"/>
            <a:ext cx="10543220" cy="44412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8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99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8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8" y="2907392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959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1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7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8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2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0" y="76522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1305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3201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8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22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0" y="113055"/>
            <a:ext cx="9503819" cy="1183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305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4" indent="0">
              <a:buNone/>
              <a:defRPr sz="2600" b="1"/>
            </a:lvl2pPr>
            <a:lvl3pPr marL="1219193" indent="0">
              <a:buNone/>
              <a:defRPr sz="2400" b="1"/>
            </a:lvl3pPr>
            <a:lvl4pPr marL="1828789" indent="0">
              <a:buNone/>
              <a:defRPr sz="2100" b="1"/>
            </a:lvl4pPr>
            <a:lvl5pPr marL="2438385" indent="0">
              <a:buNone/>
              <a:defRPr sz="2100" b="1"/>
            </a:lvl5pPr>
            <a:lvl6pPr marL="3047981" indent="0">
              <a:buNone/>
              <a:defRPr sz="2100" b="1"/>
            </a:lvl6pPr>
            <a:lvl7pPr marL="3657578" indent="0">
              <a:buNone/>
              <a:defRPr sz="2100" b="1"/>
            </a:lvl7pPr>
            <a:lvl8pPr marL="4267175" indent="0">
              <a:buNone/>
              <a:defRPr sz="2100" b="1"/>
            </a:lvl8pPr>
            <a:lvl9pPr marL="4876771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1305" y="2469470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3201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4" indent="0">
              <a:buNone/>
              <a:defRPr sz="2600" b="1"/>
            </a:lvl2pPr>
            <a:lvl3pPr marL="1219193" indent="0">
              <a:buNone/>
              <a:defRPr sz="2400" b="1"/>
            </a:lvl3pPr>
            <a:lvl4pPr marL="1828789" indent="0">
              <a:buNone/>
              <a:defRPr sz="2100" b="1"/>
            </a:lvl4pPr>
            <a:lvl5pPr marL="2438385" indent="0">
              <a:buNone/>
              <a:defRPr sz="2100" b="1"/>
            </a:lvl5pPr>
            <a:lvl6pPr marL="3047981" indent="0">
              <a:buNone/>
              <a:defRPr sz="2100" b="1"/>
            </a:lvl6pPr>
            <a:lvl7pPr marL="3657578" indent="0">
              <a:buNone/>
              <a:defRPr sz="2100" b="1"/>
            </a:lvl7pPr>
            <a:lvl8pPr marL="4267175" indent="0">
              <a:buNone/>
              <a:defRPr sz="2100" b="1"/>
            </a:lvl8pPr>
            <a:lvl9pPr marL="4876771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83201" y="2469470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8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76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0" y="113055"/>
            <a:ext cx="9503819" cy="1183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8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0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6" y="76528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1305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3201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22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8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69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3" y="135760"/>
            <a:ext cx="4010562" cy="116231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226" y="1413104"/>
            <a:ext cx="6719872" cy="5185776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1313" y="1413104"/>
            <a:ext cx="4010562" cy="5185776"/>
          </a:xfrm>
        </p:spPr>
        <p:txBody>
          <a:bodyPr/>
          <a:lstStyle>
            <a:lvl1pPr marL="0" indent="0">
              <a:buNone/>
              <a:defRPr sz="1900"/>
            </a:lvl1pPr>
            <a:lvl2pPr marL="609594" indent="0">
              <a:buNone/>
              <a:defRPr sz="1600"/>
            </a:lvl2pPr>
            <a:lvl3pPr marL="1219193" indent="0">
              <a:buNone/>
              <a:defRPr sz="1400"/>
            </a:lvl3pPr>
            <a:lvl4pPr marL="1828789" indent="0">
              <a:buNone/>
              <a:defRPr sz="1200"/>
            </a:lvl4pPr>
            <a:lvl5pPr marL="2438385" indent="0">
              <a:buNone/>
              <a:defRPr sz="1200"/>
            </a:lvl5pPr>
            <a:lvl6pPr marL="3047981" indent="0">
              <a:buNone/>
              <a:defRPr sz="1200"/>
            </a:lvl6pPr>
            <a:lvl7pPr marL="3657578" indent="0">
              <a:buNone/>
              <a:defRPr sz="1200"/>
            </a:lvl7pPr>
            <a:lvl8pPr marL="4267175" indent="0">
              <a:buNone/>
              <a:defRPr sz="1200"/>
            </a:lvl8pPr>
            <a:lvl9pPr marL="487677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8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98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0" y="164681"/>
            <a:ext cx="9503819" cy="1227657"/>
          </a:xfrm>
        </p:spPr>
        <p:txBody>
          <a:bodyPr anchor="ctr">
            <a:normAutofit/>
          </a:bodyPr>
          <a:lstStyle>
            <a:lvl1pPr algn="ctr">
              <a:defRPr sz="5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" y="2181372"/>
            <a:ext cx="12190413" cy="4678222"/>
          </a:xfrm>
        </p:spPr>
        <p:txBody>
          <a:bodyPr/>
          <a:lstStyle>
            <a:lvl1pPr marL="0" indent="0">
              <a:buNone/>
              <a:defRPr sz="4200"/>
            </a:lvl1pPr>
            <a:lvl2pPr marL="609594" indent="0">
              <a:buNone/>
              <a:defRPr sz="3700"/>
            </a:lvl2pPr>
            <a:lvl3pPr marL="1219193" indent="0">
              <a:buNone/>
              <a:defRPr sz="3200"/>
            </a:lvl3pPr>
            <a:lvl4pPr marL="1828789" indent="0">
              <a:buNone/>
              <a:defRPr sz="2600"/>
            </a:lvl4pPr>
            <a:lvl5pPr marL="2438385" indent="0">
              <a:buNone/>
              <a:defRPr sz="2600"/>
            </a:lvl5pPr>
            <a:lvl6pPr marL="3047981" indent="0">
              <a:buNone/>
              <a:defRPr sz="2600"/>
            </a:lvl6pPr>
            <a:lvl7pPr marL="3657578" indent="0">
              <a:buNone/>
              <a:defRPr sz="2600"/>
            </a:lvl7pPr>
            <a:lvl8pPr marL="4267175" indent="0">
              <a:buNone/>
              <a:defRPr sz="2600"/>
            </a:lvl8pPr>
            <a:lvl9pPr marL="4876771" indent="0">
              <a:buNone/>
              <a:defRPr sz="2600"/>
            </a:lvl9pPr>
          </a:lstStyle>
          <a:p>
            <a:r>
              <a:rPr lang="ru-RU" dirty="0"/>
              <a:t>Вставка рисунка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8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63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0" y="76522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06" y="1509142"/>
            <a:ext cx="10847793" cy="480164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8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88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7180" y="164678"/>
            <a:ext cx="2742843" cy="62421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10" y="164678"/>
            <a:ext cx="6623874" cy="62421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8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12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60" y="2"/>
            <a:ext cx="10053653" cy="6859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14" y="1797237"/>
            <a:ext cx="7391859" cy="249685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15" y="4486158"/>
            <a:ext cx="5567894" cy="153652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03" y="164675"/>
            <a:ext cx="1335358" cy="14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47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06" y="164680"/>
            <a:ext cx="9503819" cy="11316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307" y="1509137"/>
            <a:ext cx="10543220" cy="44412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99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8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8" y="2907388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95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1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7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2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06" y="76518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1305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3201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22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06" y="113051"/>
            <a:ext cx="9503819" cy="1183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305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8" indent="0">
              <a:buNone/>
              <a:defRPr sz="2600" b="1"/>
            </a:lvl2pPr>
            <a:lvl3pPr marL="1219198" indent="0">
              <a:buNone/>
              <a:defRPr sz="2400" b="1"/>
            </a:lvl3pPr>
            <a:lvl4pPr marL="1828796" indent="0">
              <a:buNone/>
              <a:defRPr sz="2100" b="1"/>
            </a:lvl4pPr>
            <a:lvl5pPr marL="2438395" indent="0">
              <a:buNone/>
              <a:defRPr sz="2100" b="1"/>
            </a:lvl5pPr>
            <a:lvl6pPr marL="3047994" indent="0">
              <a:buNone/>
              <a:defRPr sz="2100" b="1"/>
            </a:lvl6pPr>
            <a:lvl7pPr marL="3657592" indent="0">
              <a:buNone/>
              <a:defRPr sz="2100" b="1"/>
            </a:lvl7pPr>
            <a:lvl8pPr marL="4267192" indent="0">
              <a:buNone/>
              <a:defRPr sz="2100" b="1"/>
            </a:lvl8pPr>
            <a:lvl9pPr marL="487679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1305" y="2469466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3201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8" indent="0">
              <a:buNone/>
              <a:defRPr sz="2600" b="1"/>
            </a:lvl2pPr>
            <a:lvl3pPr marL="1219198" indent="0">
              <a:buNone/>
              <a:defRPr sz="2400" b="1"/>
            </a:lvl3pPr>
            <a:lvl4pPr marL="1828796" indent="0">
              <a:buNone/>
              <a:defRPr sz="2100" b="1"/>
            </a:lvl4pPr>
            <a:lvl5pPr marL="2438395" indent="0">
              <a:buNone/>
              <a:defRPr sz="2100" b="1"/>
            </a:lvl5pPr>
            <a:lvl6pPr marL="3047994" indent="0">
              <a:buNone/>
              <a:defRPr sz="2100" b="1"/>
            </a:lvl6pPr>
            <a:lvl7pPr marL="3657592" indent="0">
              <a:buNone/>
              <a:defRPr sz="2100" b="1"/>
            </a:lvl7pPr>
            <a:lvl8pPr marL="4267192" indent="0">
              <a:buNone/>
              <a:defRPr sz="2100" b="1"/>
            </a:lvl8pPr>
            <a:lvl9pPr marL="487679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83201" y="2469466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7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6" y="113059"/>
            <a:ext cx="9503819" cy="1183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305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0" indent="0">
              <a:buNone/>
              <a:defRPr sz="2600" b="1"/>
            </a:lvl2pPr>
            <a:lvl3pPr marL="1219185" indent="0">
              <a:buNone/>
              <a:defRPr sz="2400" b="1"/>
            </a:lvl3pPr>
            <a:lvl4pPr marL="1828779" indent="0">
              <a:buNone/>
              <a:defRPr sz="2100" b="1"/>
            </a:lvl4pPr>
            <a:lvl5pPr marL="2438370" indent="0">
              <a:buNone/>
              <a:defRPr sz="2100" b="1"/>
            </a:lvl5pPr>
            <a:lvl6pPr marL="3047963" indent="0">
              <a:buNone/>
              <a:defRPr sz="2100" b="1"/>
            </a:lvl6pPr>
            <a:lvl7pPr marL="3657556" indent="0">
              <a:buNone/>
              <a:defRPr sz="2100" b="1"/>
            </a:lvl7pPr>
            <a:lvl8pPr marL="4267149" indent="0">
              <a:buNone/>
              <a:defRPr sz="2100" b="1"/>
            </a:lvl8pPr>
            <a:lvl9pPr marL="4876743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1305" y="2469476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3201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0" indent="0">
              <a:buNone/>
              <a:defRPr sz="2600" b="1"/>
            </a:lvl2pPr>
            <a:lvl3pPr marL="1219185" indent="0">
              <a:buNone/>
              <a:defRPr sz="2400" b="1"/>
            </a:lvl3pPr>
            <a:lvl4pPr marL="1828779" indent="0">
              <a:buNone/>
              <a:defRPr sz="2100" b="1"/>
            </a:lvl4pPr>
            <a:lvl5pPr marL="2438370" indent="0">
              <a:buNone/>
              <a:defRPr sz="2100" b="1"/>
            </a:lvl5pPr>
            <a:lvl6pPr marL="3047963" indent="0">
              <a:buNone/>
              <a:defRPr sz="2100" b="1"/>
            </a:lvl6pPr>
            <a:lvl7pPr marL="3657556" indent="0">
              <a:buNone/>
              <a:defRPr sz="2100" b="1"/>
            </a:lvl7pPr>
            <a:lvl8pPr marL="4267149" indent="0">
              <a:buNone/>
              <a:defRPr sz="2100" b="1"/>
            </a:lvl8pPr>
            <a:lvl9pPr marL="4876743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83201" y="2469476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762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06" y="113051"/>
            <a:ext cx="9503819" cy="1183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09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69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09" y="135760"/>
            <a:ext cx="4010562" cy="116231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226" y="1413104"/>
            <a:ext cx="6719872" cy="5185776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1309" y="1413104"/>
            <a:ext cx="4010562" cy="5185776"/>
          </a:xfrm>
        </p:spPr>
        <p:txBody>
          <a:bodyPr/>
          <a:lstStyle>
            <a:lvl1pPr marL="0" indent="0">
              <a:buNone/>
              <a:defRPr sz="1900"/>
            </a:lvl1pPr>
            <a:lvl2pPr marL="609598" indent="0">
              <a:buNone/>
              <a:defRPr sz="1600"/>
            </a:lvl2pPr>
            <a:lvl3pPr marL="1219198" indent="0">
              <a:buNone/>
              <a:defRPr sz="1400"/>
            </a:lvl3pPr>
            <a:lvl4pPr marL="1828796" indent="0">
              <a:buNone/>
              <a:defRPr sz="1200"/>
            </a:lvl4pPr>
            <a:lvl5pPr marL="2438395" indent="0">
              <a:buNone/>
              <a:defRPr sz="1200"/>
            </a:lvl5pPr>
            <a:lvl6pPr marL="3047994" indent="0">
              <a:buNone/>
              <a:defRPr sz="1200"/>
            </a:lvl6pPr>
            <a:lvl7pPr marL="3657592" indent="0">
              <a:buNone/>
              <a:defRPr sz="1200"/>
            </a:lvl7pPr>
            <a:lvl8pPr marL="4267192" indent="0">
              <a:buNone/>
              <a:defRPr sz="1200"/>
            </a:lvl8pPr>
            <a:lvl9pPr marL="487679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98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06" y="164677"/>
            <a:ext cx="9503819" cy="1227657"/>
          </a:xfrm>
        </p:spPr>
        <p:txBody>
          <a:bodyPr anchor="ctr">
            <a:normAutofit/>
          </a:bodyPr>
          <a:lstStyle>
            <a:lvl1pPr algn="ctr">
              <a:defRPr sz="5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" y="2181368"/>
            <a:ext cx="12190413" cy="4678222"/>
          </a:xfrm>
        </p:spPr>
        <p:txBody>
          <a:bodyPr/>
          <a:lstStyle>
            <a:lvl1pPr marL="0" indent="0">
              <a:buNone/>
              <a:defRPr sz="4200"/>
            </a:lvl1pPr>
            <a:lvl2pPr marL="609598" indent="0">
              <a:buNone/>
              <a:defRPr sz="3700"/>
            </a:lvl2pPr>
            <a:lvl3pPr marL="1219198" indent="0">
              <a:buNone/>
              <a:defRPr sz="3200"/>
            </a:lvl3pPr>
            <a:lvl4pPr marL="1828796" indent="0">
              <a:buNone/>
              <a:defRPr sz="2600"/>
            </a:lvl4pPr>
            <a:lvl5pPr marL="2438395" indent="0">
              <a:buNone/>
              <a:defRPr sz="2600"/>
            </a:lvl5pPr>
            <a:lvl6pPr marL="3047994" indent="0">
              <a:buNone/>
              <a:defRPr sz="2600"/>
            </a:lvl6pPr>
            <a:lvl7pPr marL="3657592" indent="0">
              <a:buNone/>
              <a:defRPr sz="2600"/>
            </a:lvl7pPr>
            <a:lvl8pPr marL="4267192" indent="0">
              <a:buNone/>
              <a:defRPr sz="2600"/>
            </a:lvl8pPr>
            <a:lvl9pPr marL="4876790" indent="0">
              <a:buNone/>
              <a:defRPr sz="2600"/>
            </a:lvl9pPr>
          </a:lstStyle>
          <a:p>
            <a:r>
              <a:rPr lang="ru-RU" dirty="0"/>
              <a:t>Вставка рисунка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63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06" y="76518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06" y="1509138"/>
            <a:ext cx="10847793" cy="480164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88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7176" y="164678"/>
            <a:ext cx="2742843" cy="62421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07" y="164678"/>
            <a:ext cx="6623874" cy="62421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126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67" y="8"/>
            <a:ext cx="10053653" cy="6859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21" y="1797244"/>
            <a:ext cx="7391859" cy="249685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21" y="4486158"/>
            <a:ext cx="5567894" cy="153652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03" y="164675"/>
            <a:ext cx="1335358" cy="14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470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2" y="164686"/>
            <a:ext cx="9503819" cy="11316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313" y="1509140"/>
            <a:ext cx="10543220" cy="44412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0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996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8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8" y="2907392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959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1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7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0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21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2" y="76524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1305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3201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0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2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6" y="113059"/>
            <a:ext cx="9503819" cy="1183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09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2" y="113057"/>
            <a:ext cx="9503819" cy="1183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305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2" indent="0">
              <a:buNone/>
              <a:defRPr sz="2600" b="1"/>
            </a:lvl2pPr>
            <a:lvl3pPr marL="1219189" indent="0">
              <a:buNone/>
              <a:defRPr sz="2400" b="1"/>
            </a:lvl3pPr>
            <a:lvl4pPr marL="1828787" indent="0">
              <a:buNone/>
              <a:defRPr sz="2100" b="1"/>
            </a:lvl4pPr>
            <a:lvl5pPr marL="2438381" indent="0">
              <a:buNone/>
              <a:defRPr sz="2100" b="1"/>
            </a:lvl5pPr>
            <a:lvl6pPr marL="3047975" indent="0">
              <a:buNone/>
              <a:defRPr sz="2100" b="1"/>
            </a:lvl6pPr>
            <a:lvl7pPr marL="3657570" indent="0">
              <a:buNone/>
              <a:defRPr sz="2100" b="1"/>
            </a:lvl7pPr>
            <a:lvl8pPr marL="4267166" indent="0">
              <a:buNone/>
              <a:defRPr sz="2100" b="1"/>
            </a:lvl8pPr>
            <a:lvl9pPr marL="4876762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1305" y="2469472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3201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2" indent="0">
              <a:buNone/>
              <a:defRPr sz="2600" b="1"/>
            </a:lvl2pPr>
            <a:lvl3pPr marL="1219189" indent="0">
              <a:buNone/>
              <a:defRPr sz="2400" b="1"/>
            </a:lvl3pPr>
            <a:lvl4pPr marL="1828787" indent="0">
              <a:buNone/>
              <a:defRPr sz="2100" b="1"/>
            </a:lvl4pPr>
            <a:lvl5pPr marL="2438381" indent="0">
              <a:buNone/>
              <a:defRPr sz="2100" b="1"/>
            </a:lvl5pPr>
            <a:lvl6pPr marL="3047975" indent="0">
              <a:buNone/>
              <a:defRPr sz="2100" b="1"/>
            </a:lvl6pPr>
            <a:lvl7pPr marL="3657570" indent="0">
              <a:buNone/>
              <a:defRPr sz="2100" b="1"/>
            </a:lvl7pPr>
            <a:lvl8pPr marL="4267166" indent="0">
              <a:buNone/>
              <a:defRPr sz="2100" b="1"/>
            </a:lvl8pPr>
            <a:lvl9pPr marL="4876762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83201" y="2469472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0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762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2" y="113057"/>
            <a:ext cx="9503819" cy="1183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0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096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0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69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5" y="135760"/>
            <a:ext cx="4010562" cy="116231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226" y="1413104"/>
            <a:ext cx="6719872" cy="5185776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1315" y="1413104"/>
            <a:ext cx="4010562" cy="5185776"/>
          </a:xfrm>
        </p:spPr>
        <p:txBody>
          <a:bodyPr/>
          <a:lstStyle>
            <a:lvl1pPr marL="0" indent="0">
              <a:buNone/>
              <a:defRPr sz="1900"/>
            </a:lvl1pPr>
            <a:lvl2pPr marL="609592" indent="0">
              <a:buNone/>
              <a:defRPr sz="1600"/>
            </a:lvl2pPr>
            <a:lvl3pPr marL="1219189" indent="0">
              <a:buNone/>
              <a:defRPr sz="1400"/>
            </a:lvl3pPr>
            <a:lvl4pPr marL="1828787" indent="0">
              <a:buNone/>
              <a:defRPr sz="1200"/>
            </a:lvl4pPr>
            <a:lvl5pPr marL="2438381" indent="0">
              <a:buNone/>
              <a:defRPr sz="1200"/>
            </a:lvl5pPr>
            <a:lvl6pPr marL="3047975" indent="0">
              <a:buNone/>
              <a:defRPr sz="1200"/>
            </a:lvl6pPr>
            <a:lvl7pPr marL="3657570" indent="0">
              <a:buNone/>
              <a:defRPr sz="1200"/>
            </a:lvl7pPr>
            <a:lvl8pPr marL="4267166" indent="0">
              <a:buNone/>
              <a:defRPr sz="1200"/>
            </a:lvl8pPr>
            <a:lvl9pPr marL="4876762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0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981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2" y="164683"/>
            <a:ext cx="9503819" cy="1227657"/>
          </a:xfrm>
        </p:spPr>
        <p:txBody>
          <a:bodyPr anchor="ctr">
            <a:normAutofit/>
          </a:bodyPr>
          <a:lstStyle>
            <a:lvl1pPr algn="ctr">
              <a:defRPr sz="5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" y="2181373"/>
            <a:ext cx="12190413" cy="4678222"/>
          </a:xfrm>
        </p:spPr>
        <p:txBody>
          <a:bodyPr/>
          <a:lstStyle>
            <a:lvl1pPr marL="0" indent="0">
              <a:buNone/>
              <a:defRPr sz="4200"/>
            </a:lvl1pPr>
            <a:lvl2pPr marL="609592" indent="0">
              <a:buNone/>
              <a:defRPr sz="3700"/>
            </a:lvl2pPr>
            <a:lvl3pPr marL="1219189" indent="0">
              <a:buNone/>
              <a:defRPr sz="3200"/>
            </a:lvl3pPr>
            <a:lvl4pPr marL="1828787" indent="0">
              <a:buNone/>
              <a:defRPr sz="2600"/>
            </a:lvl4pPr>
            <a:lvl5pPr marL="2438381" indent="0">
              <a:buNone/>
              <a:defRPr sz="2600"/>
            </a:lvl5pPr>
            <a:lvl6pPr marL="3047975" indent="0">
              <a:buNone/>
              <a:defRPr sz="2600"/>
            </a:lvl6pPr>
            <a:lvl7pPr marL="3657570" indent="0">
              <a:buNone/>
              <a:defRPr sz="2600"/>
            </a:lvl7pPr>
            <a:lvl8pPr marL="4267166" indent="0">
              <a:buNone/>
              <a:defRPr sz="2600"/>
            </a:lvl8pPr>
            <a:lvl9pPr marL="4876762" indent="0">
              <a:buNone/>
              <a:defRPr sz="2600"/>
            </a:lvl9pPr>
          </a:lstStyle>
          <a:p>
            <a:r>
              <a:rPr lang="ru-RU" dirty="0"/>
              <a:t>Вставка рисунка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0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63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2" y="76524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06" y="1509144"/>
            <a:ext cx="10847793" cy="480164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0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88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7182" y="164678"/>
            <a:ext cx="2742843" cy="62421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10" y="164678"/>
            <a:ext cx="6623874" cy="62421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0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126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66" y="7"/>
            <a:ext cx="10053653" cy="6859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20" y="1797243"/>
            <a:ext cx="7391859" cy="249685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20" y="4486158"/>
            <a:ext cx="5567894" cy="153652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03" y="164675"/>
            <a:ext cx="1335358" cy="14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470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1" y="164685"/>
            <a:ext cx="9503819" cy="11316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312" y="1509140"/>
            <a:ext cx="10543220" cy="44412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9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996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8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8" y="2907392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1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7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9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691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1" y="76523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1305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3201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9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227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1" y="113056"/>
            <a:ext cx="9503819" cy="1183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305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00" b="1"/>
            </a:lvl2pPr>
            <a:lvl3pPr marL="1219191" indent="0">
              <a:buNone/>
              <a:defRPr sz="2400" b="1"/>
            </a:lvl3pPr>
            <a:lvl4pPr marL="1828788" indent="0">
              <a:buNone/>
              <a:defRPr sz="2100" b="1"/>
            </a:lvl4pPr>
            <a:lvl5pPr marL="2438383" indent="0">
              <a:buNone/>
              <a:defRPr sz="2100" b="1"/>
            </a:lvl5pPr>
            <a:lvl6pPr marL="3047978" indent="0">
              <a:buNone/>
              <a:defRPr sz="2100" b="1"/>
            </a:lvl6pPr>
            <a:lvl7pPr marL="3657574" indent="0">
              <a:buNone/>
              <a:defRPr sz="2100" b="1"/>
            </a:lvl7pPr>
            <a:lvl8pPr marL="4267170" indent="0">
              <a:buNone/>
              <a:defRPr sz="2100" b="1"/>
            </a:lvl8pPr>
            <a:lvl9pPr marL="4876767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1305" y="2469471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3201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00" b="1"/>
            </a:lvl2pPr>
            <a:lvl3pPr marL="1219191" indent="0">
              <a:buNone/>
              <a:defRPr sz="2400" b="1"/>
            </a:lvl3pPr>
            <a:lvl4pPr marL="1828788" indent="0">
              <a:buNone/>
              <a:defRPr sz="2100" b="1"/>
            </a:lvl4pPr>
            <a:lvl5pPr marL="2438383" indent="0">
              <a:buNone/>
              <a:defRPr sz="2100" b="1"/>
            </a:lvl5pPr>
            <a:lvl6pPr marL="3047978" indent="0">
              <a:buNone/>
              <a:defRPr sz="2100" b="1"/>
            </a:lvl6pPr>
            <a:lvl7pPr marL="3657574" indent="0">
              <a:buNone/>
              <a:defRPr sz="2100" b="1"/>
            </a:lvl7pPr>
            <a:lvl8pPr marL="4267170" indent="0">
              <a:buNone/>
              <a:defRPr sz="2100" b="1"/>
            </a:lvl8pPr>
            <a:lvl9pPr marL="4876767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83201" y="2469471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9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762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1" y="113056"/>
            <a:ext cx="9503819" cy="1183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9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096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9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691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4" y="135760"/>
            <a:ext cx="4010562" cy="116231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226" y="1413104"/>
            <a:ext cx="6719872" cy="5185776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1314" y="1413104"/>
            <a:ext cx="4010562" cy="5185776"/>
          </a:xfrm>
        </p:spPr>
        <p:txBody>
          <a:bodyPr/>
          <a:lstStyle>
            <a:lvl1pPr marL="0" indent="0">
              <a:buNone/>
              <a:defRPr sz="1900"/>
            </a:lvl1pPr>
            <a:lvl2pPr marL="609593" indent="0">
              <a:buNone/>
              <a:defRPr sz="1600"/>
            </a:lvl2pPr>
            <a:lvl3pPr marL="1219191" indent="0">
              <a:buNone/>
              <a:defRPr sz="1400"/>
            </a:lvl3pPr>
            <a:lvl4pPr marL="1828788" indent="0">
              <a:buNone/>
              <a:defRPr sz="1200"/>
            </a:lvl4pPr>
            <a:lvl5pPr marL="2438383" indent="0">
              <a:buNone/>
              <a:defRPr sz="1200"/>
            </a:lvl5pPr>
            <a:lvl6pPr marL="3047978" indent="0">
              <a:buNone/>
              <a:defRPr sz="1200"/>
            </a:lvl6pPr>
            <a:lvl7pPr marL="3657574" indent="0">
              <a:buNone/>
              <a:defRPr sz="1200"/>
            </a:lvl7pPr>
            <a:lvl8pPr marL="4267170" indent="0">
              <a:buNone/>
              <a:defRPr sz="1200"/>
            </a:lvl8pPr>
            <a:lvl9pPr marL="487676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9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98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1" y="164682"/>
            <a:ext cx="9503819" cy="1227657"/>
          </a:xfrm>
        </p:spPr>
        <p:txBody>
          <a:bodyPr anchor="ctr">
            <a:normAutofit/>
          </a:bodyPr>
          <a:lstStyle>
            <a:lvl1pPr algn="ctr">
              <a:defRPr sz="5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" y="2181373"/>
            <a:ext cx="12190413" cy="4678222"/>
          </a:xfrm>
        </p:spPr>
        <p:txBody>
          <a:bodyPr/>
          <a:lstStyle>
            <a:lvl1pPr marL="0" indent="0">
              <a:buNone/>
              <a:defRPr sz="4200"/>
            </a:lvl1pPr>
            <a:lvl2pPr marL="609593" indent="0">
              <a:buNone/>
              <a:defRPr sz="3700"/>
            </a:lvl2pPr>
            <a:lvl3pPr marL="1219191" indent="0">
              <a:buNone/>
              <a:defRPr sz="3200"/>
            </a:lvl3pPr>
            <a:lvl4pPr marL="1828788" indent="0">
              <a:buNone/>
              <a:defRPr sz="2600"/>
            </a:lvl4pPr>
            <a:lvl5pPr marL="2438383" indent="0">
              <a:buNone/>
              <a:defRPr sz="2600"/>
            </a:lvl5pPr>
            <a:lvl6pPr marL="3047978" indent="0">
              <a:buNone/>
              <a:defRPr sz="2600"/>
            </a:lvl6pPr>
            <a:lvl7pPr marL="3657574" indent="0">
              <a:buNone/>
              <a:defRPr sz="2600"/>
            </a:lvl7pPr>
            <a:lvl8pPr marL="4267170" indent="0">
              <a:buNone/>
              <a:defRPr sz="2600"/>
            </a:lvl8pPr>
            <a:lvl9pPr marL="4876767" indent="0">
              <a:buNone/>
              <a:defRPr sz="2600"/>
            </a:lvl9pPr>
          </a:lstStyle>
          <a:p>
            <a:r>
              <a:rPr lang="ru-RU" dirty="0"/>
              <a:t>Вставка рисунка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9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636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1" y="76523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06" y="1509143"/>
            <a:ext cx="10847793" cy="480164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9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882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7181" y="164678"/>
            <a:ext cx="2742843" cy="62421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10" y="164678"/>
            <a:ext cx="6623874" cy="62421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9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126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64" y="5"/>
            <a:ext cx="10053653" cy="6859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18" y="1797240"/>
            <a:ext cx="7391859" cy="249685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18" y="4486158"/>
            <a:ext cx="5567894" cy="153652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03" y="164675"/>
            <a:ext cx="1335358" cy="14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470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09" y="164683"/>
            <a:ext cx="9503819" cy="11316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310" y="1509140"/>
            <a:ext cx="10543220" cy="44412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7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9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5" y="135760"/>
            <a:ext cx="4010562" cy="116231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226" y="1413104"/>
            <a:ext cx="6719872" cy="5185776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1315" y="1413104"/>
            <a:ext cx="4010562" cy="5185776"/>
          </a:xfrm>
        </p:spPr>
        <p:txBody>
          <a:bodyPr/>
          <a:lstStyle>
            <a:lvl1pPr marL="0" indent="0">
              <a:buNone/>
              <a:defRPr sz="1900"/>
            </a:lvl1pPr>
            <a:lvl2pPr marL="609590" indent="0">
              <a:buNone/>
              <a:defRPr sz="1600"/>
            </a:lvl2pPr>
            <a:lvl3pPr marL="1219185" indent="0">
              <a:buNone/>
              <a:defRPr sz="1400"/>
            </a:lvl3pPr>
            <a:lvl4pPr marL="1828779" indent="0">
              <a:buNone/>
              <a:defRPr sz="1200"/>
            </a:lvl4pPr>
            <a:lvl5pPr marL="2438370" indent="0">
              <a:buNone/>
              <a:defRPr sz="1200"/>
            </a:lvl5pPr>
            <a:lvl6pPr marL="3047963" indent="0">
              <a:buNone/>
              <a:defRPr sz="1200"/>
            </a:lvl6pPr>
            <a:lvl7pPr marL="3657556" indent="0">
              <a:buNone/>
              <a:defRPr sz="1200"/>
            </a:lvl7pPr>
            <a:lvl8pPr marL="4267149" indent="0">
              <a:buNone/>
              <a:defRPr sz="1200"/>
            </a:lvl8pPr>
            <a:lvl9pPr marL="487674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981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8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8" y="2907391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95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1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7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21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09" y="76521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1305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3201" y="1605169"/>
            <a:ext cx="5183325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7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227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09" y="113054"/>
            <a:ext cx="9503819" cy="1183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305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5" indent="0">
              <a:buNone/>
              <a:defRPr sz="2600" b="1"/>
            </a:lvl2pPr>
            <a:lvl3pPr marL="1219195" indent="0">
              <a:buNone/>
              <a:defRPr sz="2400" b="1"/>
            </a:lvl3pPr>
            <a:lvl4pPr marL="1828790" indent="0">
              <a:buNone/>
              <a:defRPr sz="2100" b="1"/>
            </a:lvl4pPr>
            <a:lvl5pPr marL="2438387" indent="0">
              <a:buNone/>
              <a:defRPr sz="2100" b="1"/>
            </a:lvl5pPr>
            <a:lvl6pPr marL="3047984" indent="0">
              <a:buNone/>
              <a:defRPr sz="2100" b="1"/>
            </a:lvl6pPr>
            <a:lvl7pPr marL="3657582" indent="0">
              <a:buNone/>
              <a:defRPr sz="2100" b="1"/>
            </a:lvl7pPr>
            <a:lvl8pPr marL="4267179" indent="0">
              <a:buNone/>
              <a:defRPr sz="2100" b="1"/>
            </a:lvl8pPr>
            <a:lvl9pPr marL="4876776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1305" y="2469469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3201" y="1605169"/>
            <a:ext cx="5183325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5" indent="0">
              <a:buNone/>
              <a:defRPr sz="2600" b="1"/>
            </a:lvl2pPr>
            <a:lvl3pPr marL="1219195" indent="0">
              <a:buNone/>
              <a:defRPr sz="2400" b="1"/>
            </a:lvl3pPr>
            <a:lvl4pPr marL="1828790" indent="0">
              <a:buNone/>
              <a:defRPr sz="2100" b="1"/>
            </a:lvl4pPr>
            <a:lvl5pPr marL="2438387" indent="0">
              <a:buNone/>
              <a:defRPr sz="2100" b="1"/>
            </a:lvl5pPr>
            <a:lvl6pPr marL="3047984" indent="0">
              <a:buNone/>
              <a:defRPr sz="2100" b="1"/>
            </a:lvl6pPr>
            <a:lvl7pPr marL="3657582" indent="0">
              <a:buNone/>
              <a:defRPr sz="2100" b="1"/>
            </a:lvl7pPr>
            <a:lvl8pPr marL="4267179" indent="0">
              <a:buNone/>
              <a:defRPr sz="2100" b="1"/>
            </a:lvl8pPr>
            <a:lvl9pPr marL="4876776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83201" y="2469469"/>
            <a:ext cx="5183325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7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762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09" y="113054"/>
            <a:ext cx="9503819" cy="1183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7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096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7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69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2" y="135760"/>
            <a:ext cx="4010562" cy="116231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226" y="1413104"/>
            <a:ext cx="6719872" cy="5185776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1312" y="1413104"/>
            <a:ext cx="4010562" cy="5185776"/>
          </a:xfrm>
        </p:spPr>
        <p:txBody>
          <a:bodyPr/>
          <a:lstStyle>
            <a:lvl1pPr marL="0" indent="0">
              <a:buNone/>
              <a:defRPr sz="1900"/>
            </a:lvl1pPr>
            <a:lvl2pPr marL="609595" indent="0">
              <a:buNone/>
              <a:defRPr sz="1600"/>
            </a:lvl2pPr>
            <a:lvl3pPr marL="1219195" indent="0">
              <a:buNone/>
              <a:defRPr sz="1400"/>
            </a:lvl3pPr>
            <a:lvl4pPr marL="1828790" indent="0">
              <a:buNone/>
              <a:defRPr sz="1200"/>
            </a:lvl4pPr>
            <a:lvl5pPr marL="2438387" indent="0">
              <a:buNone/>
              <a:defRPr sz="1200"/>
            </a:lvl5pPr>
            <a:lvl6pPr marL="3047984" indent="0">
              <a:buNone/>
              <a:defRPr sz="1200"/>
            </a:lvl6pPr>
            <a:lvl7pPr marL="3657582" indent="0">
              <a:buNone/>
              <a:defRPr sz="1200"/>
            </a:lvl7pPr>
            <a:lvl8pPr marL="4267179" indent="0">
              <a:buNone/>
              <a:defRPr sz="1200"/>
            </a:lvl8pPr>
            <a:lvl9pPr marL="4876776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7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981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09" y="164680"/>
            <a:ext cx="9503819" cy="1227657"/>
          </a:xfrm>
        </p:spPr>
        <p:txBody>
          <a:bodyPr anchor="ctr">
            <a:normAutofit/>
          </a:bodyPr>
          <a:lstStyle>
            <a:lvl1pPr algn="ctr">
              <a:defRPr sz="5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" y="2181371"/>
            <a:ext cx="12190413" cy="4678222"/>
          </a:xfrm>
        </p:spPr>
        <p:txBody>
          <a:bodyPr/>
          <a:lstStyle>
            <a:lvl1pPr marL="0" indent="0">
              <a:buNone/>
              <a:defRPr sz="4200"/>
            </a:lvl1pPr>
            <a:lvl2pPr marL="609595" indent="0">
              <a:buNone/>
              <a:defRPr sz="3700"/>
            </a:lvl2pPr>
            <a:lvl3pPr marL="1219195" indent="0">
              <a:buNone/>
              <a:defRPr sz="3200"/>
            </a:lvl3pPr>
            <a:lvl4pPr marL="1828790" indent="0">
              <a:buNone/>
              <a:defRPr sz="2600"/>
            </a:lvl4pPr>
            <a:lvl5pPr marL="2438387" indent="0">
              <a:buNone/>
              <a:defRPr sz="2600"/>
            </a:lvl5pPr>
            <a:lvl6pPr marL="3047984" indent="0">
              <a:buNone/>
              <a:defRPr sz="2600"/>
            </a:lvl6pPr>
            <a:lvl7pPr marL="3657582" indent="0">
              <a:buNone/>
              <a:defRPr sz="2600"/>
            </a:lvl7pPr>
            <a:lvl8pPr marL="4267179" indent="0">
              <a:buNone/>
              <a:defRPr sz="2600"/>
            </a:lvl8pPr>
            <a:lvl9pPr marL="4876776" indent="0">
              <a:buNone/>
              <a:defRPr sz="2600"/>
            </a:lvl9pPr>
          </a:lstStyle>
          <a:p>
            <a:r>
              <a:rPr lang="ru-RU" dirty="0"/>
              <a:t>Вставка рисунка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7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636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09" y="76521"/>
            <a:ext cx="9503819" cy="12197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06" y="1509141"/>
            <a:ext cx="10847793" cy="480164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7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882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7179" y="164678"/>
            <a:ext cx="2742843" cy="62421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1310" y="164678"/>
            <a:ext cx="6623874" cy="62421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07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1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16" y="164683"/>
            <a:ext cx="9503819" cy="1227657"/>
          </a:xfrm>
        </p:spPr>
        <p:txBody>
          <a:bodyPr anchor="ctr">
            <a:normAutofit/>
          </a:bodyPr>
          <a:lstStyle>
            <a:lvl1pPr algn="ctr">
              <a:defRPr sz="5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" y="2181373"/>
            <a:ext cx="12190413" cy="4678222"/>
          </a:xfrm>
        </p:spPr>
        <p:txBody>
          <a:bodyPr/>
          <a:lstStyle>
            <a:lvl1pPr marL="0" indent="0">
              <a:buNone/>
              <a:defRPr sz="4200"/>
            </a:lvl1pPr>
            <a:lvl2pPr marL="609590" indent="0">
              <a:buNone/>
              <a:defRPr sz="3700"/>
            </a:lvl2pPr>
            <a:lvl3pPr marL="1219185" indent="0">
              <a:buNone/>
              <a:defRPr sz="3200"/>
            </a:lvl3pPr>
            <a:lvl4pPr marL="1828779" indent="0">
              <a:buNone/>
              <a:defRPr sz="2600"/>
            </a:lvl4pPr>
            <a:lvl5pPr marL="2438370" indent="0">
              <a:buNone/>
              <a:defRPr sz="2600"/>
            </a:lvl5pPr>
            <a:lvl6pPr marL="3047963" indent="0">
              <a:buNone/>
              <a:defRPr sz="2600"/>
            </a:lvl6pPr>
            <a:lvl7pPr marL="3657556" indent="0">
              <a:buNone/>
              <a:defRPr sz="2600"/>
            </a:lvl7pPr>
            <a:lvl8pPr marL="4267149" indent="0">
              <a:buNone/>
              <a:defRPr sz="2600"/>
            </a:lvl8pPr>
            <a:lvl9pPr marL="4876743" indent="0">
              <a:buNone/>
              <a:defRPr sz="2600"/>
            </a:lvl9pPr>
          </a:lstStyle>
          <a:p>
            <a:r>
              <a:rPr lang="ru-RU" dirty="0"/>
              <a:t>Вставка рисунка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646" cy="12963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14" y="0"/>
            <a:ext cx="1638011" cy="1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6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5"/>
            <a:ext cx="10971372" cy="1143264"/>
          </a:xfrm>
          <a:prstGeom prst="rect">
            <a:avLst/>
          </a:prstGeom>
        </p:spPr>
        <p:txBody>
          <a:bodyPr vert="horz" lIns="121787" tIns="60895" rIns="121787" bIns="6089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6"/>
            <a:ext cx="10971372" cy="4527011"/>
          </a:xfrm>
          <a:prstGeom prst="rect">
            <a:avLst/>
          </a:prstGeom>
        </p:spPr>
        <p:txBody>
          <a:bodyPr vert="horz" lIns="121787" tIns="60895" rIns="121787" bIns="6089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490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85" rtl="0" eaLnBrk="1" latinLnBrk="0" hangingPunct="1">
        <a:spcBef>
          <a:spcPct val="0"/>
        </a:spcBef>
        <a:buNone/>
        <a:defRPr sz="58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7200" indent="-457200" algn="l" defTabSz="1219185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90587" indent="-381000" algn="l" defTabSz="121918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523983" indent="-304800" algn="l" defTabSz="12191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133575" indent="-304800" algn="l" defTabSz="1219185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743168" indent="-304800" algn="l" defTabSz="1219185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60" indent="-304800" algn="l" defTabSz="121918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3" indent="-304800" algn="l" defTabSz="121918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6" indent="-304800" algn="l" defTabSz="121918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9" indent="-304800" algn="l" defTabSz="121918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9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6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9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4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5"/>
            <a:ext cx="10971372" cy="1143264"/>
          </a:xfrm>
          <a:prstGeom prst="rect">
            <a:avLst/>
          </a:prstGeom>
        </p:spPr>
        <p:txBody>
          <a:bodyPr vert="horz" lIns="121800" tIns="60902" rIns="121800" bIns="6090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6"/>
            <a:ext cx="10971372" cy="4527011"/>
          </a:xfrm>
          <a:prstGeom prst="rect">
            <a:avLst/>
          </a:prstGeom>
        </p:spPr>
        <p:txBody>
          <a:bodyPr vert="horz" lIns="121800" tIns="60902" rIns="121800" bIns="60902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490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86" rtl="0" eaLnBrk="1" latinLnBrk="0" hangingPunct="1">
        <a:spcBef>
          <a:spcPct val="0"/>
        </a:spcBef>
        <a:buNone/>
        <a:defRPr sz="58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7200" indent="-457200" algn="l" defTabSz="1219186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90588" indent="-381000" algn="l" defTabSz="121918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523984" indent="-304800" algn="l" defTabSz="12191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133577" indent="-304800" algn="l" defTabSz="1219186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743170" indent="-304800" algn="l" defTabSz="1219186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63" indent="-304800" algn="l" defTabSz="121918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7" indent="-304800" algn="l" defTabSz="121918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50" indent="-304800" algn="l" defTabSz="121918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44" indent="-304800" algn="l" defTabSz="121918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0" algn="l" defTabSz="1219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6" algn="l" defTabSz="1219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1" algn="l" defTabSz="1219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3" algn="l" defTabSz="1219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6" algn="l" defTabSz="1219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60" algn="l" defTabSz="1219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53" algn="l" defTabSz="1219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48" algn="l" defTabSz="1219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5"/>
            <a:ext cx="10971372" cy="1143264"/>
          </a:xfrm>
          <a:prstGeom prst="rect">
            <a:avLst/>
          </a:prstGeom>
        </p:spPr>
        <p:txBody>
          <a:bodyPr vert="horz" lIns="121826" tIns="60914" rIns="121826" bIns="60914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6"/>
            <a:ext cx="10971372" cy="4527011"/>
          </a:xfrm>
          <a:prstGeom prst="rect">
            <a:avLst/>
          </a:prstGeom>
        </p:spPr>
        <p:txBody>
          <a:bodyPr vert="horz" lIns="121826" tIns="60914" rIns="121826" bIns="60914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490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88" rtl="0" eaLnBrk="1" latinLnBrk="0" hangingPunct="1">
        <a:spcBef>
          <a:spcPct val="0"/>
        </a:spcBef>
        <a:buNone/>
        <a:defRPr sz="58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7200" indent="-457200" algn="l" defTabSz="12191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90591" indent="-381000" algn="l" defTabSz="121918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523986" indent="-304800" algn="l" defTabSz="12191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133581" indent="-304800" algn="l" defTabSz="12191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743175" indent="-304800" algn="l" defTabSz="12191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69" indent="-304800" algn="l" defTabSz="12191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65" indent="-304800" algn="l" defTabSz="12191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59" indent="-304800" algn="l" defTabSz="12191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54" indent="-304800" algn="l" defTabSz="12191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1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8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5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9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72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67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62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57" algn="l" defTabSz="12191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5"/>
            <a:ext cx="10971372" cy="1143264"/>
          </a:xfrm>
          <a:prstGeom prst="rect">
            <a:avLst/>
          </a:prstGeom>
        </p:spPr>
        <p:txBody>
          <a:bodyPr vert="horz" lIns="121865" tIns="60933" rIns="121865" bIns="6093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6"/>
            <a:ext cx="10971372" cy="4527011"/>
          </a:xfrm>
          <a:prstGeom prst="rect">
            <a:avLst/>
          </a:prstGeom>
        </p:spPr>
        <p:txBody>
          <a:bodyPr vert="horz" lIns="121865" tIns="60933" rIns="121865" bIns="6093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490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93" rtl="0" eaLnBrk="1" latinLnBrk="0" hangingPunct="1">
        <a:spcBef>
          <a:spcPct val="0"/>
        </a:spcBef>
        <a:buNone/>
        <a:defRPr sz="58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7200" indent="-457200" algn="l" defTabSz="1219193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90594" indent="-381000" algn="l" defTabSz="121919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523989" indent="-304800" algn="l" defTabSz="12191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133587" indent="-304800" algn="l" defTabSz="121919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743184" indent="-304800" algn="l" defTabSz="1219193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80" indent="-304800" algn="l" defTabSz="121919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76" indent="-304800" algn="l" defTabSz="121919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2" indent="-304800" algn="l" defTabSz="121919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69" indent="-304800" algn="l" defTabSz="121919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4" algn="l" defTabSz="1219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3" algn="l" defTabSz="1219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9" algn="l" defTabSz="1219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5" algn="l" defTabSz="1219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1" algn="l" defTabSz="1219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78" algn="l" defTabSz="1219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5" algn="l" defTabSz="1219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71" algn="l" defTabSz="1219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4"/>
            <a:ext cx="10971372" cy="1143264"/>
          </a:xfrm>
          <a:prstGeom prst="rect">
            <a:avLst/>
          </a:prstGeom>
        </p:spPr>
        <p:txBody>
          <a:bodyPr vert="horz" lIns="121918" tIns="60960" rIns="121918" bIns="6096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8" tIns="60960" rIns="121918" bIns="6096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490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9198" rtl="0" eaLnBrk="1" latinLnBrk="0" hangingPunct="1">
        <a:spcBef>
          <a:spcPct val="0"/>
        </a:spcBef>
        <a:buNone/>
        <a:defRPr sz="58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7200" indent="-457200" algn="l" defTabSz="121919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90598" indent="-381000" algn="l" defTabSz="121919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523996" indent="-304800" algn="l" defTabSz="12191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133596" indent="-304800" algn="l" defTabSz="121919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743194" indent="-304800" algn="l" defTabSz="121919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93" indent="-304800" algn="l" defTabSz="121919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92" indent="-304800" algn="l" defTabSz="121919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90" indent="-304800" algn="l" defTabSz="121919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90" indent="-304800" algn="l" defTabSz="121919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8" algn="l" defTabSz="12191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8" algn="l" defTabSz="12191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6" algn="l" defTabSz="12191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95" algn="l" defTabSz="12191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94" algn="l" defTabSz="12191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92" algn="l" defTabSz="12191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92" algn="l" defTabSz="12191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90" algn="l" defTabSz="12191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5"/>
            <a:ext cx="10971372" cy="1143264"/>
          </a:xfrm>
          <a:prstGeom prst="rect">
            <a:avLst/>
          </a:prstGeom>
        </p:spPr>
        <p:txBody>
          <a:bodyPr vert="horz" lIns="121839" tIns="60921" rIns="121839" bIns="60921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6"/>
            <a:ext cx="10971372" cy="4527011"/>
          </a:xfrm>
          <a:prstGeom prst="rect">
            <a:avLst/>
          </a:prstGeom>
        </p:spPr>
        <p:txBody>
          <a:bodyPr vert="horz" lIns="121839" tIns="60921" rIns="121839" bIns="60921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490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9189" rtl="0" eaLnBrk="1" latinLnBrk="0" hangingPunct="1">
        <a:spcBef>
          <a:spcPct val="0"/>
        </a:spcBef>
        <a:buNone/>
        <a:defRPr sz="58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7200" indent="-457200" algn="l" defTabSz="1219189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90592" indent="-381000" algn="l" defTabSz="121918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523987" indent="-304800" algn="l" defTabSz="12191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133583" indent="-304800" algn="l" defTabSz="1219189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743178" indent="-304800" algn="l" defTabSz="1219189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73" indent="-304800" algn="l" defTabSz="121918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69" indent="-304800" algn="l" defTabSz="121918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64" indent="-304800" algn="l" defTabSz="121918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59" indent="-304800" algn="l" defTabSz="121918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2" algn="l" defTabSz="12191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9" algn="l" defTabSz="12191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7" algn="l" defTabSz="12191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1" algn="l" defTabSz="12191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75" algn="l" defTabSz="12191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70" algn="l" defTabSz="12191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66" algn="l" defTabSz="12191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62" algn="l" defTabSz="12191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5"/>
            <a:ext cx="10971372" cy="1143264"/>
          </a:xfrm>
          <a:prstGeom prst="rect">
            <a:avLst/>
          </a:prstGeom>
        </p:spPr>
        <p:txBody>
          <a:bodyPr vert="horz" lIns="121852" tIns="60927" rIns="121852" bIns="60927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6"/>
            <a:ext cx="10971372" cy="4527011"/>
          </a:xfrm>
          <a:prstGeom prst="rect">
            <a:avLst/>
          </a:prstGeom>
        </p:spPr>
        <p:txBody>
          <a:bodyPr vert="horz" lIns="121852" tIns="60927" rIns="121852" bIns="60927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490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219191" rtl="0" eaLnBrk="1" latinLnBrk="0" hangingPunct="1">
        <a:spcBef>
          <a:spcPct val="0"/>
        </a:spcBef>
        <a:buNone/>
        <a:defRPr sz="58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7200" indent="-457200" algn="l" defTabSz="1219191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90593" indent="-381000" algn="l" defTabSz="1219191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523988" indent="-304800" algn="l" defTabSz="121919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133585" indent="-304800" algn="l" defTabSz="121919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743181" indent="-304800" algn="l" defTabSz="121919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77" indent="-304800" algn="l" defTabSz="121919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72" indent="-304800" algn="l" defTabSz="121919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68" indent="-304800" algn="l" defTabSz="121919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64" indent="-304800" algn="l" defTabSz="121919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1" algn="l" defTabSz="12191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8" algn="l" defTabSz="12191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3" algn="l" defTabSz="12191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78" algn="l" defTabSz="12191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74" algn="l" defTabSz="12191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0" algn="l" defTabSz="12191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67" algn="l" defTabSz="12191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5"/>
            <a:ext cx="10971372" cy="1143264"/>
          </a:xfrm>
          <a:prstGeom prst="rect">
            <a:avLst/>
          </a:prstGeom>
        </p:spPr>
        <p:txBody>
          <a:bodyPr vert="horz" lIns="121879" tIns="60940" rIns="121879" bIns="6094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5"/>
            <a:ext cx="10971372" cy="4527011"/>
          </a:xfrm>
          <a:prstGeom prst="rect">
            <a:avLst/>
          </a:prstGeom>
        </p:spPr>
        <p:txBody>
          <a:bodyPr vert="horz" lIns="121879" tIns="60940" rIns="121879" bIns="6094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490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219195" rtl="0" eaLnBrk="1" latinLnBrk="0" hangingPunct="1">
        <a:spcBef>
          <a:spcPct val="0"/>
        </a:spcBef>
        <a:buNone/>
        <a:defRPr sz="58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7200" indent="-457200" algn="l" defTabSz="1219195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90595" indent="-381000" algn="l" defTabSz="121919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523990" indent="-304800" algn="l" defTabSz="12191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133589" indent="-304800" algn="l" defTabSz="1219195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743186" indent="-304800" algn="l" defTabSz="1219195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rgbClr val="3B45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83" indent="-304800" algn="l" defTabSz="12191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80" indent="-304800" algn="l" defTabSz="12191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7" indent="-304800" algn="l" defTabSz="12191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75" indent="-304800" algn="l" defTabSz="12191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0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7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4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2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9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76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arlkuz.ru/index.php/investitsii/otsenka-reguliruyushchego-vozdejstviya/normativnaya-baz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lkuz.ru/" TargetMode="External"/><Relationship Id="rId2" Type="http://schemas.openxmlformats.org/officeDocument/2006/relationships/hyperlink" Target="#P150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earlkuz.ru/index.php/investitsii/otsenka-reguliruyushchego-vozdejstviya/otsenka-or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ulation.gov.ru/" TargetMode="External"/><Relationship Id="rId2" Type="http://schemas.openxmlformats.org/officeDocument/2006/relationships/hyperlink" Target="http://www.pearlkuz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earlkuz.ru/index.php/investitsii/otsenka-reguliruyushchego-vozdejstviya/ekspertiza-normativno-pravovykh-akt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earlkuz.ru/index.php/investitsii/otsenka-reguliruyushchego-vozdejstviya/normativnaya-baza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arlkuz.ru/" TargetMode="External"/><Relationship Id="rId2" Type="http://schemas.openxmlformats.org/officeDocument/2006/relationships/hyperlink" Target="mailto:invest_prkp@inbox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22" y="-2825"/>
            <a:ext cx="11102617" cy="686241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94606" y="1341562"/>
            <a:ext cx="8709357" cy="308742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121720" tIns="60861" rIns="121720" bIns="60861" rtlCol="0" anchor="ctr"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Проведение оценки регулирующего воздействия проектов нормативно-правовых актов и экспертизы НПА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Прокопьевском городском округе</a:t>
            </a: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(нормативно-правовая база, </a:t>
            </a: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процедура проведена  ОРВ и Экспертизы)</a:t>
            </a:r>
          </a:p>
        </p:txBody>
      </p:sp>
      <p:pic>
        <p:nvPicPr>
          <p:cNvPr id="8" name="Picture 2" descr="C:\Users\mrris\Desktop\gerb2020.png">
            <a:extLst>
              <a:ext uri="{FF2B5EF4-FFF2-40B4-BE49-F238E27FC236}">
                <a16:creationId xmlns:a16="http://schemas.microsoft.com/office/drawing/2014/main" id="{423E5B90-0FF3-4524-B06B-D5903413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" y="47967"/>
            <a:ext cx="822005" cy="10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45186" y="310100"/>
            <a:ext cx="10131866" cy="492257"/>
          </a:xfrm>
          <a:prstGeom prst="rect">
            <a:avLst/>
          </a:prstGeom>
          <a:ln>
            <a:noFill/>
          </a:ln>
          <a:effectLst/>
        </p:spPr>
        <p:txBody>
          <a:bodyPr wrap="square" lIns="121734" tIns="60868" rIns="121734" bIns="60868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Оценка регулирующего воздействия</a:t>
            </a: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896EBAC7-4937-4692-9546-A4C2A13C2CE1}"/>
              </a:ext>
            </a:extLst>
          </p:cNvPr>
          <p:cNvCxnSpPr>
            <a:cxnSpLocks/>
          </p:cNvCxnSpPr>
          <p:nvPr/>
        </p:nvCxnSpPr>
        <p:spPr>
          <a:xfrm flipV="1">
            <a:off x="827607" y="961606"/>
            <a:ext cx="9516071" cy="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98000" endPos="68000" dist="50800" dir="5400000" sy="-100000" algn="bl" rotWithShape="0"/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8B00800F-61E3-49B1-B66A-83C7A63BE0AA}"/>
              </a:ext>
            </a:extLst>
          </p:cNvPr>
          <p:cNvSpPr/>
          <p:nvPr/>
        </p:nvSpPr>
        <p:spPr>
          <a:xfrm>
            <a:off x="417659" y="6332165"/>
            <a:ext cx="11438187" cy="497956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33E1E1-085F-4A16-9E2E-42AA6E6AE81D}"/>
              </a:ext>
            </a:extLst>
          </p:cNvPr>
          <p:cNvSpPr txBox="1"/>
          <p:nvPr/>
        </p:nvSpPr>
        <p:spPr>
          <a:xfrm>
            <a:off x="1700276" y="1323525"/>
            <a:ext cx="8789860" cy="4646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Оценка регулирующего воздействия </a:t>
            </a:r>
          </a:p>
          <a:p>
            <a:pPr indent="342900" algn="ctr"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проектов муниципальных НПА, </a:t>
            </a:r>
          </a:p>
          <a:p>
            <a:pPr indent="342900" algn="ctr"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проводится в целях выявления положений, </a:t>
            </a:r>
          </a:p>
          <a:p>
            <a:pPr indent="342900" algn="ctr"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вводящих избыточные обязанности, </a:t>
            </a:r>
          </a:p>
          <a:p>
            <a:pPr indent="342900" algn="ctr"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запреты и ограничения для субъектов предпринимательской </a:t>
            </a:r>
          </a:p>
          <a:p>
            <a:pPr indent="342900" algn="ctr"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 иной экономической деятельности </a:t>
            </a:r>
          </a:p>
          <a:p>
            <a:pPr indent="342900" algn="ctr"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или способствующих их введению, </a:t>
            </a:r>
          </a:p>
          <a:p>
            <a:pPr indent="342900" algn="ctr"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 также положений, способствующих возникновению </a:t>
            </a:r>
          </a:p>
          <a:p>
            <a:pPr indent="342900" algn="ctr"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необоснованных расходов субъектов предпринимательской </a:t>
            </a:r>
          </a:p>
          <a:p>
            <a:pPr indent="342900" algn="ctr"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 иной экономической деятельности и местных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1867376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27606" y="145105"/>
            <a:ext cx="10131866" cy="861589"/>
          </a:xfrm>
          <a:prstGeom prst="rect">
            <a:avLst/>
          </a:prstGeom>
          <a:ln>
            <a:noFill/>
          </a:ln>
          <a:effectLst/>
        </p:spPr>
        <p:txBody>
          <a:bodyPr wrap="square" lIns="121734" tIns="60868" rIns="121734" bIns="60868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Оценка регулирующего воздействия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Нормативно правовая база</a:t>
            </a: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896EBAC7-4937-4692-9546-A4C2A13C2CE1}"/>
              </a:ext>
            </a:extLst>
          </p:cNvPr>
          <p:cNvCxnSpPr>
            <a:cxnSpLocks/>
          </p:cNvCxnSpPr>
          <p:nvPr/>
        </p:nvCxnSpPr>
        <p:spPr>
          <a:xfrm flipV="1">
            <a:off x="827607" y="961606"/>
            <a:ext cx="9516071" cy="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98000" endPos="68000" dist="50800" dir="5400000" sy="-100000" algn="bl" rotWithShape="0"/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8B00800F-61E3-49B1-B66A-83C7A63BE0AA}"/>
              </a:ext>
            </a:extLst>
          </p:cNvPr>
          <p:cNvSpPr/>
          <p:nvPr/>
        </p:nvSpPr>
        <p:spPr>
          <a:xfrm>
            <a:off x="417659" y="6332165"/>
            <a:ext cx="11438187" cy="497956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http://www.pearlkuz.ru/index.php/investitsii/otsenka-reguliruyushchego-vozdejstviya/normativnaya-baza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33E1E1-085F-4A16-9E2E-42AA6E6AE81D}"/>
              </a:ext>
            </a:extLst>
          </p:cNvPr>
          <p:cNvSpPr txBox="1"/>
          <p:nvPr/>
        </p:nvSpPr>
        <p:spPr>
          <a:xfrm>
            <a:off x="316598" y="1364877"/>
            <a:ext cx="119815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1.Решение Прокопьевского городского Совета народных депутатов от 26 ноября 2015 г. № 278</a:t>
            </a: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 оценке регулирующего воздействия проектов муниципальных нормативных правовых актов и экспертизе муниципальных нормативных правовых актов, затрагивающих вопросы предпринимательской и инвестиционной деятельности» в редакции от 21.04.2022 № 405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E7A40B-FFB5-4BCA-A77D-D12FB4CDCA90}"/>
              </a:ext>
            </a:extLst>
          </p:cNvPr>
          <p:cNvSpPr txBox="1"/>
          <p:nvPr/>
        </p:nvSpPr>
        <p:spPr>
          <a:xfrm>
            <a:off x="417659" y="2796607"/>
            <a:ext cx="10596192" cy="63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Порядок проведения оценки регулирующего воздействия проектов муниципальных НПА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Порядок проведения экспертизы муниципальных нормативных правовых актов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2653BA-A545-45E1-952E-CA6F9D71ECD2}"/>
              </a:ext>
            </a:extLst>
          </p:cNvPr>
          <p:cNvSpPr txBox="1"/>
          <p:nvPr/>
        </p:nvSpPr>
        <p:spPr>
          <a:xfrm>
            <a:off x="316598" y="3785219"/>
            <a:ext cx="11640308" cy="1016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Распоряжением администрации города от 17.04.2017 № 310-р утвержден уполномоченный орган – отдел экономического развития и инвестиций, по выполнению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функций по проведению оценки регулирующего воздействия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B0E1B99-BCF1-4E69-9568-1A0E53032A6E}"/>
              </a:ext>
            </a:extLst>
          </p:cNvPr>
          <p:cNvCxnSpPr>
            <a:cxnSpLocks/>
          </p:cNvCxnSpPr>
          <p:nvPr/>
        </p:nvCxnSpPr>
        <p:spPr>
          <a:xfrm>
            <a:off x="390910" y="4944022"/>
            <a:ext cx="11294171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98000" endPos="68000" dist="50800" dir="5400000" sy="-100000" algn="bl" rotWithShape="0"/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Стрелка вверх 10">
            <a:extLst>
              <a:ext uri="{FF2B5EF4-FFF2-40B4-BE49-F238E27FC236}">
                <a16:creationId xmlns:a16="http://schemas.microsoft.com/office/drawing/2014/main" id="{FC633BA3-8097-41E2-811B-9B8FAE9D2CAB}"/>
              </a:ext>
            </a:extLst>
          </p:cNvPr>
          <p:cNvSpPr/>
          <p:nvPr/>
        </p:nvSpPr>
        <p:spPr>
          <a:xfrm rot="10800000">
            <a:off x="259803" y="2549965"/>
            <a:ext cx="11581953" cy="216653"/>
          </a:xfrm>
          <a:prstGeom prst="upArrow">
            <a:avLst>
              <a:gd name="adj1" fmla="val 100000"/>
              <a:gd name="adj2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45E9E-2C18-4213-8AEA-A4B3A6DC8E0E}"/>
              </a:ext>
            </a:extLst>
          </p:cNvPr>
          <p:cNvSpPr txBox="1"/>
          <p:nvPr/>
        </p:nvSpPr>
        <p:spPr>
          <a:xfrm>
            <a:off x="323092" y="4955804"/>
            <a:ext cx="11640308" cy="1016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Соглашение о взаимном сотрудничестве при проведении процедуры ОРВ между администрацией города Прокопьевска и Советом по поддержке малого и среднего предпринимательства Прокопьевского городского округа от 08.08.2022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B638F08-B8B2-4319-B654-C80B8B95D433}"/>
              </a:ext>
            </a:extLst>
          </p:cNvPr>
          <p:cNvCxnSpPr>
            <a:cxnSpLocks/>
          </p:cNvCxnSpPr>
          <p:nvPr/>
        </p:nvCxnSpPr>
        <p:spPr>
          <a:xfrm>
            <a:off x="496160" y="3717826"/>
            <a:ext cx="11294171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98000" endPos="68000" dist="50800" dir="5400000" sy="-100000" algn="bl" rotWithShape="0"/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895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EC13FC1B-0A9C-4104-88E2-9459F0E00218}"/>
              </a:ext>
            </a:extLst>
          </p:cNvPr>
          <p:cNvSpPr txBox="1"/>
          <p:nvPr/>
        </p:nvSpPr>
        <p:spPr>
          <a:xfrm>
            <a:off x="7526405" y="583428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65(4%)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531903F-82F7-42E3-B98A-4C0AC1B904C5}"/>
              </a:ext>
            </a:extLst>
          </p:cNvPr>
          <p:cNvSpPr txBox="1"/>
          <p:nvPr/>
        </p:nvSpPr>
        <p:spPr>
          <a:xfrm>
            <a:off x="7535366" y="4478094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резиденты</a:t>
            </a: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896EBAC7-4937-4692-9546-A4C2A13C2CE1}"/>
              </a:ext>
            </a:extLst>
          </p:cNvPr>
          <p:cNvCxnSpPr>
            <a:cxnSpLocks/>
          </p:cNvCxnSpPr>
          <p:nvPr/>
        </p:nvCxnSpPr>
        <p:spPr>
          <a:xfrm flipV="1">
            <a:off x="827607" y="961606"/>
            <a:ext cx="9516071" cy="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98000" endPos="68000" dist="50800" dir="5400000" sy="-100000" algn="bl" rotWithShape="0"/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C046E20E-4480-4E81-BAC3-08798F5269BF}"/>
              </a:ext>
            </a:extLst>
          </p:cNvPr>
          <p:cNvSpPr/>
          <p:nvPr/>
        </p:nvSpPr>
        <p:spPr>
          <a:xfrm>
            <a:off x="0" y="6397261"/>
            <a:ext cx="12190413" cy="497956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7239ACC-E5FC-42EE-9023-B3D857D05BDC}"/>
              </a:ext>
            </a:extLst>
          </p:cNvPr>
          <p:cNvSpPr/>
          <p:nvPr/>
        </p:nvSpPr>
        <p:spPr>
          <a:xfrm>
            <a:off x="827607" y="315375"/>
            <a:ext cx="10131866" cy="492257"/>
          </a:xfrm>
          <a:prstGeom prst="rect">
            <a:avLst/>
          </a:prstGeom>
          <a:ln>
            <a:noFill/>
          </a:ln>
          <a:effectLst/>
        </p:spPr>
        <p:txBody>
          <a:bodyPr wrap="square" lIns="121734" tIns="60868" rIns="121734" bIns="60868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Процедура проведения  ОРВ проектов НПА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41B53-A0E3-4DFA-8B97-07C384A5FD73}"/>
              </a:ext>
            </a:extLst>
          </p:cNvPr>
          <p:cNvSpPr txBox="1"/>
          <p:nvPr/>
        </p:nvSpPr>
        <p:spPr>
          <a:xfrm>
            <a:off x="417659" y="1315600"/>
            <a:ext cx="2135023" cy="2006190"/>
          </a:xfrm>
          <a:prstGeom prst="rect">
            <a:avLst/>
          </a:prstGeom>
          <a:solidFill>
            <a:srgbClr val="F3F6FF"/>
          </a:solidFill>
          <a:ln>
            <a:solidFill>
              <a:srgbClr val="E4EDF8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Проведение процедуры ОРВ осуществляется разработчиком проекта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верх 10">
            <a:extLst>
              <a:ext uri="{FF2B5EF4-FFF2-40B4-BE49-F238E27FC236}">
                <a16:creationId xmlns:a16="http://schemas.microsoft.com/office/drawing/2014/main" id="{8893327D-6484-412F-8F9D-35663D645DCA}"/>
              </a:ext>
            </a:extLst>
          </p:cNvPr>
          <p:cNvSpPr/>
          <p:nvPr/>
        </p:nvSpPr>
        <p:spPr>
          <a:xfrm rot="5400000">
            <a:off x="1754389" y="2102227"/>
            <a:ext cx="2064018" cy="467431"/>
          </a:xfrm>
          <a:prstGeom prst="upArrow">
            <a:avLst>
              <a:gd name="adj1" fmla="val 100000"/>
              <a:gd name="adj2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8EC09B1-94F8-46EB-9E9C-666B20AB1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40646"/>
              </p:ext>
            </p:extLst>
          </p:nvPr>
        </p:nvGraphicFramePr>
        <p:xfrm>
          <a:off x="3020114" y="1282891"/>
          <a:ext cx="8752640" cy="522560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82158">
                  <a:extLst>
                    <a:ext uri="{9D8B030D-6E8A-4147-A177-3AD203B41FA5}">
                      <a16:colId xmlns:a16="http://schemas.microsoft.com/office/drawing/2014/main" val="1568022693"/>
                    </a:ext>
                  </a:extLst>
                </a:gridCol>
                <a:gridCol w="6296282">
                  <a:extLst>
                    <a:ext uri="{9D8B030D-6E8A-4147-A177-3AD203B41FA5}">
                      <a16:colId xmlns:a16="http://schemas.microsoft.com/office/drawing/2014/main" val="703543012"/>
                    </a:ext>
                  </a:extLst>
                </a:gridCol>
                <a:gridCol w="1974200">
                  <a:extLst>
                    <a:ext uri="{9D8B030D-6E8A-4147-A177-3AD203B41FA5}">
                      <a16:colId xmlns:a16="http://schemas.microsoft.com/office/drawing/2014/main" val="3783753537"/>
                    </a:ext>
                  </a:extLst>
                </a:gridCol>
              </a:tblGrid>
              <a:tr h="169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Подготовка  разработчиком проекта НПА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Разработчик проекта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6935991"/>
                  </a:ext>
                </a:extLst>
              </a:tr>
              <a:tr h="426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540385" algn="l"/>
                        </a:tabLs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Составление сводного </a:t>
                      </a:r>
                      <a:r>
                        <a:rPr lang="ru-RU" sz="13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hlinkClick r:id="rId2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отчет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 (приложение № 1) с учетом степени регулирующего воздействия 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Разработчик проекта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462910"/>
                  </a:ext>
                </a:extLst>
              </a:tr>
              <a:tr h="1163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Размещение: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уведомление (приложение № 2) для проведения публичных консультаций;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проект нормативного правового акта;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сводный отчет на официальном сайте администрации города   Прокопьевска (</a:t>
                      </a:r>
                      <a:r>
                        <a:rPr lang="ru-RU" sz="1300" b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www.pearlkuz.ru</a:t>
                      </a: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 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Разработчик проекта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949266"/>
                  </a:ext>
                </a:extLst>
              </a:tr>
              <a:tr h="1163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Направление уведомлений о проведении публичных слушаний: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уполномоченному органу (отдел экономического развития);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иным лицам, которых целесообразно привлечь к публичным консультациям, исходя из содержания проблемы, цели и предмета регулирования.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Разработчик проекта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095580"/>
                  </a:ext>
                </a:extLst>
              </a:tr>
              <a:tr h="426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Составление Сводки по результатам рассмотрения предложений (приложение № 3)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Разработчик проекта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518300"/>
                  </a:ext>
                </a:extLst>
              </a:tr>
              <a:tr h="66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540385" algn="l"/>
                        </a:tabLs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Направление в уполномоченный орган: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540385" algn="l"/>
                        </a:tabLs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завершенный Сводный отчет по форме (приложение № 1).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540385" algn="l"/>
                        </a:tabLs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С</a:t>
                      </a:r>
                      <a:r>
                        <a:rPr lang="ru-RU" sz="13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водку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предложений (приложение № 3).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Разработчик проекта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350139"/>
                  </a:ext>
                </a:extLst>
              </a:tr>
              <a:tr h="324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540385" algn="l"/>
                        </a:tabLs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Заключение проведения ОРВ, размещение на официальном сайте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Уполномоченный орган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219325"/>
                  </a:ext>
                </a:extLst>
              </a:tr>
              <a:tr h="324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540385" algn="l"/>
                        </a:tabLs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Направление в уполномоченный орган утвержденный НПА.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Разработчик проекта 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513" marR="445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11549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8370794C-2511-441D-98F6-57B65453F0F2}"/>
              </a:ext>
            </a:extLst>
          </p:cNvPr>
          <p:cNvSpPr txBox="1"/>
          <p:nvPr/>
        </p:nvSpPr>
        <p:spPr>
          <a:xfrm>
            <a:off x="156819" y="5314840"/>
            <a:ext cx="28632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http://www.pearlkuz.ru/index.php/investitsii/otsenka-reguliruyushchego-vozdejstviya/otsenka-orv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182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EC13FC1B-0A9C-4104-88E2-9459F0E00218}"/>
              </a:ext>
            </a:extLst>
          </p:cNvPr>
          <p:cNvSpPr txBox="1"/>
          <p:nvPr/>
        </p:nvSpPr>
        <p:spPr>
          <a:xfrm>
            <a:off x="7526405" y="583428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65(4%)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531903F-82F7-42E3-B98A-4C0AC1B904C5}"/>
              </a:ext>
            </a:extLst>
          </p:cNvPr>
          <p:cNvSpPr txBox="1"/>
          <p:nvPr/>
        </p:nvSpPr>
        <p:spPr>
          <a:xfrm>
            <a:off x="7535366" y="4478094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резиденты</a:t>
            </a: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896EBAC7-4937-4692-9546-A4C2A13C2CE1}"/>
              </a:ext>
            </a:extLst>
          </p:cNvPr>
          <p:cNvCxnSpPr>
            <a:cxnSpLocks/>
          </p:cNvCxnSpPr>
          <p:nvPr/>
        </p:nvCxnSpPr>
        <p:spPr>
          <a:xfrm flipV="1">
            <a:off x="827607" y="961606"/>
            <a:ext cx="9516071" cy="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98000" endPos="68000" dist="50800" dir="5400000" sy="-100000" algn="bl" rotWithShape="0"/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C046E20E-4480-4E81-BAC3-08798F5269BF}"/>
              </a:ext>
            </a:extLst>
          </p:cNvPr>
          <p:cNvSpPr/>
          <p:nvPr/>
        </p:nvSpPr>
        <p:spPr>
          <a:xfrm>
            <a:off x="46535" y="6332165"/>
            <a:ext cx="11809312" cy="497956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1C141A-EC4E-4456-8A6F-634550D98BD4}"/>
              </a:ext>
            </a:extLst>
          </p:cNvPr>
          <p:cNvSpPr txBox="1"/>
          <p:nvPr/>
        </p:nvSpPr>
        <p:spPr>
          <a:xfrm>
            <a:off x="3718096" y="5874615"/>
            <a:ext cx="6681588" cy="563167"/>
          </a:xfrm>
          <a:prstGeom prst="rect">
            <a:avLst/>
          </a:prstGeom>
          <a:solidFill>
            <a:srgbClr val="F3F6FF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B85C00"/>
              </a:buClr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Заключение, размещение в сети Интернет, направление разработчику, всем заинтересованным лицам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7239ACC-E5FC-42EE-9023-B3D857D05BDC}"/>
              </a:ext>
            </a:extLst>
          </p:cNvPr>
          <p:cNvSpPr/>
          <p:nvPr/>
        </p:nvSpPr>
        <p:spPr>
          <a:xfrm>
            <a:off x="827607" y="315375"/>
            <a:ext cx="10131866" cy="492257"/>
          </a:xfrm>
          <a:prstGeom prst="rect">
            <a:avLst/>
          </a:prstGeom>
          <a:ln>
            <a:noFill/>
          </a:ln>
          <a:effectLst/>
        </p:spPr>
        <p:txBody>
          <a:bodyPr wrap="square" lIns="121734" tIns="60868" rIns="121734" bIns="60868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Процедура проведения экспертизы НПА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53C21-B794-4489-BCF6-49ACD7CB0F4A}"/>
              </a:ext>
            </a:extLst>
          </p:cNvPr>
          <p:cNvSpPr txBox="1"/>
          <p:nvPr/>
        </p:nvSpPr>
        <p:spPr>
          <a:xfrm>
            <a:off x="3737968" y="2427330"/>
            <a:ext cx="6699020" cy="1246495"/>
          </a:xfrm>
          <a:prstGeom prst="rect">
            <a:avLst/>
          </a:prstGeom>
          <a:solidFill>
            <a:srgbClr val="F3F6FF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924900"/>
              </a:buClr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Размещение уведомления о публичных консультаций НПА:</a:t>
            </a:r>
          </a:p>
          <a:p>
            <a:pPr marL="176213" algn="just">
              <a:buClr>
                <a:schemeClr val="tx2">
                  <a:lumMod val="75000"/>
                </a:schemeClr>
              </a:buClr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на официальном сайте администрации города (</a:t>
            </a: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www.pearlkuz.ru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6213" algn="just">
              <a:buClr>
                <a:schemeClr val="tx2">
                  <a:lumMod val="75000"/>
                </a:schemeClr>
              </a:buClr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на официальном сайте в ИТС "Интернет« (</a:t>
            </a:r>
            <a:r>
              <a:rPr lang="ru-RU" sz="1400" u="sng" dirty="0" err="1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400" u="sng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egulation.gov.ru</a:t>
            </a: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76213" algn="just">
              <a:buClr>
                <a:schemeClr val="tx2">
                  <a:lumMod val="75000"/>
                </a:schemeClr>
              </a:buClr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в Совет по поддержке СМСП </a:t>
            </a:r>
          </a:p>
          <a:p>
            <a:pPr marL="176213" algn="just">
              <a:buClr>
                <a:schemeClr val="tx2">
                  <a:lumMod val="75000"/>
                </a:schemeClr>
              </a:buClr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эксперту предпринимательского сообщества по ОРВ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41B53-A0E3-4DFA-8B97-07C384A5FD73}"/>
              </a:ext>
            </a:extLst>
          </p:cNvPr>
          <p:cNvSpPr txBox="1"/>
          <p:nvPr/>
        </p:nvSpPr>
        <p:spPr>
          <a:xfrm>
            <a:off x="417659" y="1188847"/>
            <a:ext cx="2376370" cy="2258567"/>
          </a:xfrm>
          <a:prstGeom prst="rect">
            <a:avLst/>
          </a:prstGeom>
          <a:solidFill>
            <a:srgbClr val="F3F6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Проведение процедуры Экспертизы осуществляется уполномоченным органом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47CAF3-0106-402F-8037-EDD773214635}"/>
              </a:ext>
            </a:extLst>
          </p:cNvPr>
          <p:cNvSpPr txBox="1"/>
          <p:nvPr/>
        </p:nvSpPr>
        <p:spPr>
          <a:xfrm>
            <a:off x="3753528" y="3938996"/>
            <a:ext cx="6696744" cy="315407"/>
          </a:xfrm>
          <a:prstGeom prst="rect">
            <a:avLst/>
          </a:prstGeom>
          <a:solidFill>
            <a:srgbClr val="F3F6FF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B85C00"/>
              </a:buClr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роведение публичных консультаций в течение одного месяца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B9099D-3D9F-4DBD-B785-C4C1C0ADBC07}"/>
              </a:ext>
            </a:extLst>
          </p:cNvPr>
          <p:cNvSpPr txBox="1"/>
          <p:nvPr/>
        </p:nvSpPr>
        <p:spPr>
          <a:xfrm>
            <a:off x="3717962" y="1157299"/>
            <a:ext cx="6728748" cy="954107"/>
          </a:xfrm>
          <a:prstGeom prst="rect">
            <a:avLst/>
          </a:prstGeom>
          <a:solidFill>
            <a:srgbClr val="F3F6FF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924900"/>
              </a:buClr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Распоряжение о плане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проведения экспертизы на очередной год 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правовых НПА, не прошедших ОРВ на основании предложений заинтересованных лиц  (разработчики НПА, предприниматели, эксперты и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др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20" name="Стрелка вверх 10">
            <a:extLst>
              <a:ext uri="{FF2B5EF4-FFF2-40B4-BE49-F238E27FC236}">
                <a16:creationId xmlns:a16="http://schemas.microsoft.com/office/drawing/2014/main" id="{8893327D-6484-412F-8F9D-35663D645DCA}"/>
              </a:ext>
            </a:extLst>
          </p:cNvPr>
          <p:cNvSpPr/>
          <p:nvPr/>
        </p:nvSpPr>
        <p:spPr>
          <a:xfrm rot="5400000">
            <a:off x="1847435" y="2141716"/>
            <a:ext cx="2310560" cy="404822"/>
          </a:xfrm>
          <a:prstGeom prst="upArrow">
            <a:avLst>
              <a:gd name="adj1" fmla="val 100000"/>
              <a:gd name="adj2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10">
            <a:extLst>
              <a:ext uri="{FF2B5EF4-FFF2-40B4-BE49-F238E27FC236}">
                <a16:creationId xmlns:a16="http://schemas.microsoft.com/office/drawing/2014/main" id="{3AE38BB3-0FC1-4F49-A5F3-8BC19295150B}"/>
              </a:ext>
            </a:extLst>
          </p:cNvPr>
          <p:cNvSpPr/>
          <p:nvPr/>
        </p:nvSpPr>
        <p:spPr>
          <a:xfrm rot="10800000">
            <a:off x="3667092" y="2139901"/>
            <a:ext cx="6696744" cy="236517"/>
          </a:xfrm>
          <a:prstGeom prst="upArrow">
            <a:avLst>
              <a:gd name="adj1" fmla="val 100000"/>
              <a:gd name="adj2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10">
            <a:extLst>
              <a:ext uri="{FF2B5EF4-FFF2-40B4-BE49-F238E27FC236}">
                <a16:creationId xmlns:a16="http://schemas.microsoft.com/office/drawing/2014/main" id="{B725880C-A3BF-45A8-A0A6-8DEB8EAF1477}"/>
              </a:ext>
            </a:extLst>
          </p:cNvPr>
          <p:cNvSpPr/>
          <p:nvPr/>
        </p:nvSpPr>
        <p:spPr>
          <a:xfrm rot="10800000">
            <a:off x="3638918" y="3674656"/>
            <a:ext cx="6696744" cy="236517"/>
          </a:xfrm>
          <a:prstGeom prst="upArrow">
            <a:avLst>
              <a:gd name="adj1" fmla="val 100000"/>
              <a:gd name="adj2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10">
            <a:extLst>
              <a:ext uri="{FF2B5EF4-FFF2-40B4-BE49-F238E27FC236}">
                <a16:creationId xmlns:a16="http://schemas.microsoft.com/office/drawing/2014/main" id="{443E1960-C734-4C72-8329-7B825985431C}"/>
              </a:ext>
            </a:extLst>
          </p:cNvPr>
          <p:cNvSpPr/>
          <p:nvPr/>
        </p:nvSpPr>
        <p:spPr>
          <a:xfrm rot="10800000">
            <a:off x="3770238" y="5584030"/>
            <a:ext cx="6696744" cy="236517"/>
          </a:xfrm>
          <a:prstGeom prst="upArrow">
            <a:avLst>
              <a:gd name="adj1" fmla="val 100000"/>
              <a:gd name="adj2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8C0BB6-8601-49EC-A882-FB251B853B3D}"/>
              </a:ext>
            </a:extLst>
          </p:cNvPr>
          <p:cNvSpPr txBox="1"/>
          <p:nvPr/>
        </p:nvSpPr>
        <p:spPr>
          <a:xfrm>
            <a:off x="3717962" y="4507507"/>
            <a:ext cx="6696744" cy="1058688"/>
          </a:xfrm>
          <a:prstGeom prst="rect">
            <a:avLst/>
          </a:prstGeom>
          <a:solidFill>
            <a:srgbClr val="F3F6FF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B85C00"/>
              </a:buClr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 наличии разногласий, выявленных в ходе проведения публичных консультаций, уполномоченный орган обеспечивает проведение согласительного совещания с участием представителей органов и организаций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Стрелка вверх 10">
            <a:extLst>
              <a:ext uri="{FF2B5EF4-FFF2-40B4-BE49-F238E27FC236}">
                <a16:creationId xmlns:a16="http://schemas.microsoft.com/office/drawing/2014/main" id="{DB0F90EB-E587-48D8-B11B-63387C40A7D3}"/>
              </a:ext>
            </a:extLst>
          </p:cNvPr>
          <p:cNvSpPr/>
          <p:nvPr/>
        </p:nvSpPr>
        <p:spPr>
          <a:xfrm rot="10800000">
            <a:off x="3694106" y="4238550"/>
            <a:ext cx="6696744" cy="236517"/>
          </a:xfrm>
          <a:prstGeom prst="upArrow">
            <a:avLst>
              <a:gd name="adj1" fmla="val 100000"/>
              <a:gd name="adj2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0488E-8218-4580-AD15-493EE069BB3D}"/>
              </a:ext>
            </a:extLst>
          </p:cNvPr>
          <p:cNvSpPr txBox="1"/>
          <p:nvPr/>
        </p:nvSpPr>
        <p:spPr>
          <a:xfrm>
            <a:off x="213091" y="5235772"/>
            <a:ext cx="28212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http://www.pearlkuz.ru/index.php/investitsii/otsenka-reguliruyushchego-vozdejstviya/ekspertiza-normativno-pravovykh-aktov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070237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896EBAC7-4937-4692-9546-A4C2A13C2CE1}"/>
              </a:ext>
            </a:extLst>
          </p:cNvPr>
          <p:cNvCxnSpPr>
            <a:cxnSpLocks/>
          </p:cNvCxnSpPr>
          <p:nvPr/>
        </p:nvCxnSpPr>
        <p:spPr>
          <a:xfrm flipV="1">
            <a:off x="827607" y="961606"/>
            <a:ext cx="9516071" cy="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98000" endPos="68000" dist="50800" dir="5400000" sy="-100000" algn="bl" rotWithShape="0"/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22798" y="183731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НАЛОГИ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C046E20E-4480-4E81-BAC3-08798F5269BF}"/>
              </a:ext>
            </a:extLst>
          </p:cNvPr>
          <p:cNvSpPr/>
          <p:nvPr/>
        </p:nvSpPr>
        <p:spPr>
          <a:xfrm>
            <a:off x="417659" y="6332165"/>
            <a:ext cx="11438187" cy="497956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7239ACC-E5FC-42EE-9023-B3D857D05BDC}"/>
              </a:ext>
            </a:extLst>
          </p:cNvPr>
          <p:cNvSpPr/>
          <p:nvPr/>
        </p:nvSpPr>
        <p:spPr>
          <a:xfrm>
            <a:off x="910630" y="303108"/>
            <a:ext cx="10131866" cy="492257"/>
          </a:xfrm>
          <a:prstGeom prst="rect">
            <a:avLst/>
          </a:prstGeom>
          <a:ln>
            <a:noFill/>
          </a:ln>
          <a:effectLst/>
        </p:spPr>
        <p:txBody>
          <a:bodyPr wrap="square" lIns="121734" tIns="60868" rIns="121734" bIns="60868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Информационная страница на сайте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36C0FE-BCF8-482B-A33B-AED64B2ACC08}"/>
              </a:ext>
            </a:extLst>
          </p:cNvPr>
          <p:cNvPicPr/>
          <p:nvPr/>
        </p:nvPicPr>
        <p:blipFill rotWithShape="1">
          <a:blip r:embed="rId2"/>
          <a:srcRect l="24853" t="8552" r="25602"/>
          <a:stretch/>
        </p:blipFill>
        <p:spPr bwMode="auto">
          <a:xfrm>
            <a:off x="4351923" y="1413570"/>
            <a:ext cx="3581967" cy="5034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3618F7-C952-48C7-A07A-341A6296B654}"/>
              </a:ext>
            </a:extLst>
          </p:cNvPr>
          <p:cNvPicPr/>
          <p:nvPr/>
        </p:nvPicPr>
        <p:blipFill rotWithShape="1">
          <a:blip r:embed="rId3"/>
          <a:srcRect l="25014" t="9407" r="25601"/>
          <a:stretch/>
        </p:blipFill>
        <p:spPr bwMode="auto">
          <a:xfrm>
            <a:off x="8221922" y="1476646"/>
            <a:ext cx="3345892" cy="4962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2EF742-AAF4-45D4-962E-66DF93D0221D}"/>
              </a:ext>
            </a:extLst>
          </p:cNvPr>
          <p:cNvPicPr/>
          <p:nvPr/>
        </p:nvPicPr>
        <p:blipFill rotWithShape="1">
          <a:blip r:embed="rId4"/>
          <a:srcRect l="25014" t="9122" r="25601"/>
          <a:stretch/>
        </p:blipFill>
        <p:spPr bwMode="auto">
          <a:xfrm>
            <a:off x="474038" y="1409949"/>
            <a:ext cx="3581967" cy="5034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78C680-6306-48BD-AEA9-3E7D16EF0E74}"/>
              </a:ext>
            </a:extLst>
          </p:cNvPr>
          <p:cNvSpPr txBox="1"/>
          <p:nvPr/>
        </p:nvSpPr>
        <p:spPr>
          <a:xfrm>
            <a:off x="748354" y="1055797"/>
            <a:ext cx="9145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http://www.pearlkuz.ru/index.php/investitsii/otsenka-reguliruyushchego-vozdejstviya/normativnaya-baza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361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15055" y="2422695"/>
            <a:ext cx="8975358" cy="2014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 экономического развития и инвестиций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администрации города Прокопьевска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Адрес: 653000, г. Прокопьевск, пр. Шахтеров, 41,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38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Телефоны: 8 (3846) 67-42-99, 67-42-45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mail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</a:t>
            </a:r>
            <a:r>
              <a:rPr lang="ru-RU" sz="1600" u="sng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sz="1600" u="sng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prkp</a:t>
            </a:r>
            <a:r>
              <a:rPr lang="ru-RU" sz="1600" u="sng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inbox</a:t>
            </a:r>
            <a:r>
              <a:rPr lang="ru-RU" sz="1600" u="sng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u="sng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Сайт: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http://pearlkuz.ru/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2638" y="217810"/>
            <a:ext cx="4752528" cy="571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Контактная информация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001A7CF-F89F-4DCF-B7F0-D3D82A7096E6}"/>
              </a:ext>
            </a:extLst>
          </p:cNvPr>
          <p:cNvCxnSpPr>
            <a:cxnSpLocks/>
          </p:cNvCxnSpPr>
          <p:nvPr/>
        </p:nvCxnSpPr>
        <p:spPr>
          <a:xfrm flipV="1">
            <a:off x="827607" y="961606"/>
            <a:ext cx="9516071" cy="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98000" endPos="68000" dist="50800" dir="5400000" sy="-100000" algn="bl" rotWithShape="0"/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1CB7C7D9-A564-4319-BC37-CE3A353C504D}"/>
              </a:ext>
            </a:extLst>
          </p:cNvPr>
          <p:cNvSpPr/>
          <p:nvPr/>
        </p:nvSpPr>
        <p:spPr>
          <a:xfrm>
            <a:off x="576069" y="6094090"/>
            <a:ext cx="11038275" cy="576062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DA2A76-1926-485B-BCA3-5A52467E6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2052099"/>
            <a:ext cx="2827589" cy="28275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00 лет">
  <a:themeElements>
    <a:clrScheme name="Кузбасс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4555"/>
      </a:accent1>
      <a:accent2>
        <a:srgbClr val="2A5243"/>
      </a:accent2>
      <a:accent3>
        <a:srgbClr val="335D6A"/>
      </a:accent3>
      <a:accent4>
        <a:srgbClr val="3D6595"/>
      </a:accent4>
      <a:accent5>
        <a:srgbClr val="4970B5"/>
      </a:accent5>
      <a:accent6>
        <a:srgbClr val="95B3D7"/>
      </a:accent6>
      <a:hlink>
        <a:srgbClr val="0000FF"/>
      </a:hlink>
      <a:folHlink>
        <a:srgbClr val="800080"/>
      </a:folHlink>
    </a:clrScheme>
    <a:fontScheme name="Кузбасс">
      <a:majorFont>
        <a:latin typeface="Futura PT Medium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300 лет">
  <a:themeElements>
    <a:clrScheme name="Кузбасс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4555"/>
      </a:accent1>
      <a:accent2>
        <a:srgbClr val="2A5243"/>
      </a:accent2>
      <a:accent3>
        <a:srgbClr val="335D6A"/>
      </a:accent3>
      <a:accent4>
        <a:srgbClr val="3D6595"/>
      </a:accent4>
      <a:accent5>
        <a:srgbClr val="4970B5"/>
      </a:accent5>
      <a:accent6>
        <a:srgbClr val="95B3D7"/>
      </a:accent6>
      <a:hlink>
        <a:srgbClr val="0000FF"/>
      </a:hlink>
      <a:folHlink>
        <a:srgbClr val="800080"/>
      </a:folHlink>
    </a:clrScheme>
    <a:fontScheme name="Кузбасс">
      <a:majorFont>
        <a:latin typeface="Futura PT Medium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300 лет">
  <a:themeElements>
    <a:clrScheme name="Кузбасс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4555"/>
      </a:accent1>
      <a:accent2>
        <a:srgbClr val="2A5243"/>
      </a:accent2>
      <a:accent3>
        <a:srgbClr val="335D6A"/>
      </a:accent3>
      <a:accent4>
        <a:srgbClr val="3D6595"/>
      </a:accent4>
      <a:accent5>
        <a:srgbClr val="4970B5"/>
      </a:accent5>
      <a:accent6>
        <a:srgbClr val="95B3D7"/>
      </a:accent6>
      <a:hlink>
        <a:srgbClr val="0000FF"/>
      </a:hlink>
      <a:folHlink>
        <a:srgbClr val="800080"/>
      </a:folHlink>
    </a:clrScheme>
    <a:fontScheme name="Кузбасс">
      <a:majorFont>
        <a:latin typeface="Futura PT Medium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300 лет">
  <a:themeElements>
    <a:clrScheme name="Кузбасс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4555"/>
      </a:accent1>
      <a:accent2>
        <a:srgbClr val="2A5243"/>
      </a:accent2>
      <a:accent3>
        <a:srgbClr val="335D6A"/>
      </a:accent3>
      <a:accent4>
        <a:srgbClr val="3D6595"/>
      </a:accent4>
      <a:accent5>
        <a:srgbClr val="4970B5"/>
      </a:accent5>
      <a:accent6>
        <a:srgbClr val="95B3D7"/>
      </a:accent6>
      <a:hlink>
        <a:srgbClr val="0000FF"/>
      </a:hlink>
      <a:folHlink>
        <a:srgbClr val="800080"/>
      </a:folHlink>
    </a:clrScheme>
    <a:fontScheme name="Кузбасс">
      <a:majorFont>
        <a:latin typeface="Futura PT Medium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300 лет">
  <a:themeElements>
    <a:clrScheme name="Кузбасс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4555"/>
      </a:accent1>
      <a:accent2>
        <a:srgbClr val="2A5243"/>
      </a:accent2>
      <a:accent3>
        <a:srgbClr val="335D6A"/>
      </a:accent3>
      <a:accent4>
        <a:srgbClr val="3D6595"/>
      </a:accent4>
      <a:accent5>
        <a:srgbClr val="4970B5"/>
      </a:accent5>
      <a:accent6>
        <a:srgbClr val="95B3D7"/>
      </a:accent6>
      <a:hlink>
        <a:srgbClr val="0000FF"/>
      </a:hlink>
      <a:folHlink>
        <a:srgbClr val="800080"/>
      </a:folHlink>
    </a:clrScheme>
    <a:fontScheme name="Кузбасс">
      <a:majorFont>
        <a:latin typeface="Futura PT Medium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КУЗБАСС">
  <a:themeElements>
    <a:clrScheme name="Кузбасс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4555"/>
      </a:accent1>
      <a:accent2>
        <a:srgbClr val="2A5243"/>
      </a:accent2>
      <a:accent3>
        <a:srgbClr val="335D6A"/>
      </a:accent3>
      <a:accent4>
        <a:srgbClr val="3D6595"/>
      </a:accent4>
      <a:accent5>
        <a:srgbClr val="4970B5"/>
      </a:accent5>
      <a:accent6>
        <a:srgbClr val="95B3D7"/>
      </a:accent6>
      <a:hlink>
        <a:srgbClr val="0000FF"/>
      </a:hlink>
      <a:folHlink>
        <a:srgbClr val="800080"/>
      </a:folHlink>
    </a:clrScheme>
    <a:fontScheme name="Кузбасс">
      <a:majorFont>
        <a:latin typeface="Futura PT Medium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300 лет">
  <a:themeElements>
    <a:clrScheme name="Кузбасс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4555"/>
      </a:accent1>
      <a:accent2>
        <a:srgbClr val="2A5243"/>
      </a:accent2>
      <a:accent3>
        <a:srgbClr val="335D6A"/>
      </a:accent3>
      <a:accent4>
        <a:srgbClr val="3D6595"/>
      </a:accent4>
      <a:accent5>
        <a:srgbClr val="4970B5"/>
      </a:accent5>
      <a:accent6>
        <a:srgbClr val="95B3D7"/>
      </a:accent6>
      <a:hlink>
        <a:srgbClr val="0000FF"/>
      </a:hlink>
      <a:folHlink>
        <a:srgbClr val="800080"/>
      </a:folHlink>
    </a:clrScheme>
    <a:fontScheme name="Кузбасс">
      <a:majorFont>
        <a:latin typeface="Futura PT Medium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300 лет">
  <a:themeElements>
    <a:clrScheme name="Кузбасс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4555"/>
      </a:accent1>
      <a:accent2>
        <a:srgbClr val="2A5243"/>
      </a:accent2>
      <a:accent3>
        <a:srgbClr val="335D6A"/>
      </a:accent3>
      <a:accent4>
        <a:srgbClr val="3D6595"/>
      </a:accent4>
      <a:accent5>
        <a:srgbClr val="4970B5"/>
      </a:accent5>
      <a:accent6>
        <a:srgbClr val="95B3D7"/>
      </a:accent6>
      <a:hlink>
        <a:srgbClr val="0000FF"/>
      </a:hlink>
      <a:folHlink>
        <a:srgbClr val="800080"/>
      </a:folHlink>
    </a:clrScheme>
    <a:fontScheme name="Кузбасс">
      <a:majorFont>
        <a:latin typeface="Futura PT Medium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10717</TotalTime>
  <Words>640</Words>
  <Application>Microsoft Office PowerPoint</Application>
  <PresentationFormat>Произвольный</PresentationFormat>
  <Paragraphs>86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Arial</vt:lpstr>
      <vt:lpstr>Calibri</vt:lpstr>
      <vt:lpstr>Futura PT Book</vt:lpstr>
      <vt:lpstr>Symbol</vt:lpstr>
      <vt:lpstr>Verdana</vt:lpstr>
      <vt:lpstr>300 лет</vt:lpstr>
      <vt:lpstr>1_300 лет</vt:lpstr>
      <vt:lpstr>2_300 лет</vt:lpstr>
      <vt:lpstr>3_300 лет</vt:lpstr>
      <vt:lpstr>4_300 лет</vt:lpstr>
      <vt:lpstr>КУЗБАСС</vt:lpstr>
      <vt:lpstr>5_300 лет</vt:lpstr>
      <vt:lpstr>6_300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Чернов</dc:creator>
  <cp:lastModifiedBy>Дьякова Татьяна Сергеевна</cp:lastModifiedBy>
  <cp:revision>938</cp:revision>
  <cp:lastPrinted>2022-03-10T06:20:04Z</cp:lastPrinted>
  <dcterms:created xsi:type="dcterms:W3CDTF">2019-11-05T05:25:47Z</dcterms:created>
  <dcterms:modified xsi:type="dcterms:W3CDTF">2022-10-27T09:31:39Z</dcterms:modified>
</cp:coreProperties>
</file>